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109C4-E4E0-48DA-B6CB-01700983DF36}" v="122" dt="2021-10-13T17:26:19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Gallego Rendón" userId="ca49f8b9-5ad7-4636-8afb-a3ac48a5e6f7" providerId="ADAL" clId="{CB4109C4-E4E0-48DA-B6CB-01700983DF36}"/>
    <pc:docChg chg="undo redo custSel addSld delSld modSld addMainMaster delMainMaster">
      <pc:chgData name="Santiago Gallego Rendón" userId="ca49f8b9-5ad7-4636-8afb-a3ac48a5e6f7" providerId="ADAL" clId="{CB4109C4-E4E0-48DA-B6CB-01700983DF36}" dt="2021-10-13T17:26:38.348" v="604" actId="732"/>
      <pc:docMkLst>
        <pc:docMk/>
      </pc:docMkLst>
      <pc:sldChg chg="addSp modSp new mod modMedia setBg modClrScheme chgLayout">
        <pc:chgData name="Santiago Gallego Rendón" userId="ca49f8b9-5ad7-4636-8afb-a3ac48a5e6f7" providerId="ADAL" clId="{CB4109C4-E4E0-48DA-B6CB-01700983DF36}" dt="2021-10-13T15:56:41.794" v="115" actId="27636"/>
        <pc:sldMkLst>
          <pc:docMk/>
          <pc:sldMk cId="1483602497" sldId="256"/>
        </pc:sldMkLst>
        <pc:spChg chg="mod">
          <ac:chgData name="Santiago Gallego Rendón" userId="ca49f8b9-5ad7-4636-8afb-a3ac48a5e6f7" providerId="ADAL" clId="{CB4109C4-E4E0-48DA-B6CB-01700983DF36}" dt="2021-10-13T15:56:41.794" v="115" actId="27636"/>
          <ac:spMkLst>
            <pc:docMk/>
            <pc:sldMk cId="1483602497" sldId="256"/>
            <ac:spMk id="2" creationId="{ADF7ABF9-3A9D-44A1-812F-9464A56B0F73}"/>
          </ac:spMkLst>
        </pc:spChg>
        <pc:spChg chg="mod">
          <ac:chgData name="Santiago Gallego Rendón" userId="ca49f8b9-5ad7-4636-8afb-a3ac48a5e6f7" providerId="ADAL" clId="{CB4109C4-E4E0-48DA-B6CB-01700983DF36}" dt="2021-10-13T15:55:59.207" v="94" actId="20577"/>
          <ac:spMkLst>
            <pc:docMk/>
            <pc:sldMk cId="1483602497" sldId="256"/>
            <ac:spMk id="3" creationId="{6BD9D634-8449-4B88-A8AB-AF21F922B53A}"/>
          </ac:spMkLst>
        </pc:spChg>
        <pc:spChg chg="add">
          <ac:chgData name="Santiago Gallego Rendón" userId="ca49f8b9-5ad7-4636-8afb-a3ac48a5e6f7" providerId="ADAL" clId="{CB4109C4-E4E0-48DA-B6CB-01700983DF36}" dt="2021-10-13T15:53:41.100" v="3" actId="26606"/>
          <ac:spMkLst>
            <pc:docMk/>
            <pc:sldMk cId="1483602497" sldId="256"/>
            <ac:spMk id="9" creationId="{00C04237-153A-4A4F-A7E9-6926B66F849B}"/>
          </ac:spMkLst>
        </pc:spChg>
        <pc:spChg chg="add">
          <ac:chgData name="Santiago Gallego Rendón" userId="ca49f8b9-5ad7-4636-8afb-a3ac48a5e6f7" providerId="ADAL" clId="{CB4109C4-E4E0-48DA-B6CB-01700983DF36}" dt="2021-10-13T15:53:41.100" v="3" actId="26606"/>
          <ac:spMkLst>
            <pc:docMk/>
            <pc:sldMk cId="1483602497" sldId="256"/>
            <ac:spMk id="11" creationId="{D19975AA-D532-4570-9193-6482D3F22331}"/>
          </ac:spMkLst>
        </pc:spChg>
        <pc:spChg chg="add">
          <ac:chgData name="Santiago Gallego Rendón" userId="ca49f8b9-5ad7-4636-8afb-a3ac48a5e6f7" providerId="ADAL" clId="{CB4109C4-E4E0-48DA-B6CB-01700983DF36}" dt="2021-10-13T15:53:41.100" v="3" actId="26606"/>
          <ac:spMkLst>
            <pc:docMk/>
            <pc:sldMk cId="1483602497" sldId="256"/>
            <ac:spMk id="13" creationId="{D7CA8974-7BA7-4828-89E2-6DAD7353BC05}"/>
          </ac:spMkLst>
        </pc:spChg>
        <pc:picChg chg="add mod">
          <ac:chgData name="Santiago Gallego Rendón" userId="ca49f8b9-5ad7-4636-8afb-a3ac48a5e6f7" providerId="ADAL" clId="{CB4109C4-E4E0-48DA-B6CB-01700983DF36}" dt="2021-10-13T15:53:45.793" v="5"/>
          <ac:picMkLst>
            <pc:docMk/>
            <pc:sldMk cId="1483602497" sldId="256"/>
            <ac:picMk id="4" creationId="{D8A17033-ED96-4AC8-A635-3571BD031217}"/>
          </ac:picMkLst>
        </pc:picChg>
      </pc:sldChg>
      <pc:sldChg chg="addSp modSp new mod setBg">
        <pc:chgData name="Santiago Gallego Rendón" userId="ca49f8b9-5ad7-4636-8afb-a3ac48a5e6f7" providerId="ADAL" clId="{CB4109C4-E4E0-48DA-B6CB-01700983DF36}" dt="2021-10-13T16:23:04.038" v="274" actId="26606"/>
        <pc:sldMkLst>
          <pc:docMk/>
          <pc:sldMk cId="664228496" sldId="257"/>
        </pc:sldMkLst>
        <pc:spChg chg="mod">
          <ac:chgData name="Santiago Gallego Rendón" userId="ca49f8b9-5ad7-4636-8afb-a3ac48a5e6f7" providerId="ADAL" clId="{CB4109C4-E4E0-48DA-B6CB-01700983DF36}" dt="2021-10-13T16:23:04.038" v="274" actId="26606"/>
          <ac:spMkLst>
            <pc:docMk/>
            <pc:sldMk cId="664228496" sldId="257"/>
            <ac:spMk id="2" creationId="{BAD513B6-A511-41B2-9681-1305769900BF}"/>
          </ac:spMkLst>
        </pc:spChg>
        <pc:spChg chg="mod">
          <ac:chgData name="Santiago Gallego Rendón" userId="ca49f8b9-5ad7-4636-8afb-a3ac48a5e6f7" providerId="ADAL" clId="{CB4109C4-E4E0-48DA-B6CB-01700983DF36}" dt="2021-10-13T16:23:04.038" v="274" actId="26606"/>
          <ac:spMkLst>
            <pc:docMk/>
            <pc:sldMk cId="664228496" sldId="257"/>
            <ac:spMk id="3" creationId="{F1D4E3BA-F4E1-4446-B85E-2F68E8EC0B4C}"/>
          </ac:spMkLst>
        </pc:spChg>
        <pc:spChg chg="add">
          <ac:chgData name="Santiago Gallego Rendón" userId="ca49f8b9-5ad7-4636-8afb-a3ac48a5e6f7" providerId="ADAL" clId="{CB4109C4-E4E0-48DA-B6CB-01700983DF36}" dt="2021-10-13T16:23:04.038" v="274" actId="26606"/>
          <ac:spMkLst>
            <pc:docMk/>
            <pc:sldMk cId="664228496" sldId="257"/>
            <ac:spMk id="8" creationId="{3BEA1A24-9CA1-4513-A409-3AD90DB091F2}"/>
          </ac:spMkLst>
        </pc:spChg>
        <pc:spChg chg="add">
          <ac:chgData name="Santiago Gallego Rendón" userId="ca49f8b9-5ad7-4636-8afb-a3ac48a5e6f7" providerId="ADAL" clId="{CB4109C4-E4E0-48DA-B6CB-01700983DF36}" dt="2021-10-13T16:23:04.038" v="274" actId="26606"/>
          <ac:spMkLst>
            <pc:docMk/>
            <pc:sldMk cId="664228496" sldId="257"/>
            <ac:spMk id="10" creationId="{D614C296-26CB-43B0-9404-D05FF687A65C}"/>
          </ac:spMkLst>
        </pc:spChg>
        <pc:spChg chg="add">
          <ac:chgData name="Santiago Gallego Rendón" userId="ca49f8b9-5ad7-4636-8afb-a3ac48a5e6f7" providerId="ADAL" clId="{CB4109C4-E4E0-48DA-B6CB-01700983DF36}" dt="2021-10-13T16:23:04.038" v="274" actId="26606"/>
          <ac:spMkLst>
            <pc:docMk/>
            <pc:sldMk cId="664228496" sldId="257"/>
            <ac:spMk id="12" creationId="{76F4C24C-DC25-49C1-9509-3F5694D0DA61}"/>
          </ac:spMkLst>
        </pc:spChg>
        <pc:cxnChg chg="add">
          <ac:chgData name="Santiago Gallego Rendón" userId="ca49f8b9-5ad7-4636-8afb-a3ac48a5e6f7" providerId="ADAL" clId="{CB4109C4-E4E0-48DA-B6CB-01700983DF36}" dt="2021-10-13T16:23:04.038" v="274" actId="26606"/>
          <ac:cxnSpMkLst>
            <pc:docMk/>
            <pc:sldMk cId="664228496" sldId="257"/>
            <ac:cxnSpMk id="14" creationId="{3C0930BD-361E-4C4D-8B08-ED210DFA2D0A}"/>
          </ac:cxnSpMkLst>
        </pc:cxnChg>
      </pc:sldChg>
      <pc:sldChg chg="addSp delSp modSp new mod setBg">
        <pc:chgData name="Santiago Gallego Rendón" userId="ca49f8b9-5ad7-4636-8afb-a3ac48a5e6f7" providerId="ADAL" clId="{CB4109C4-E4E0-48DA-B6CB-01700983DF36}" dt="2021-10-13T17:10:42.320" v="516" actId="14100"/>
        <pc:sldMkLst>
          <pc:docMk/>
          <pc:sldMk cId="1930990044" sldId="258"/>
        </pc:sldMkLst>
        <pc:spChg chg="mod ord">
          <ac:chgData name="Santiago Gallego Rendón" userId="ca49f8b9-5ad7-4636-8afb-a3ac48a5e6f7" providerId="ADAL" clId="{CB4109C4-E4E0-48DA-B6CB-01700983DF36}" dt="2021-10-13T17:10:29.117" v="512" actId="26606"/>
          <ac:spMkLst>
            <pc:docMk/>
            <pc:sldMk cId="1930990044" sldId="258"/>
            <ac:spMk id="2" creationId="{107467BE-D650-418A-A799-6B59752B6A57}"/>
          </ac:spMkLst>
        </pc:spChg>
        <pc:spChg chg="del">
          <ac:chgData name="Santiago Gallego Rendón" userId="ca49f8b9-5ad7-4636-8afb-a3ac48a5e6f7" providerId="ADAL" clId="{CB4109C4-E4E0-48DA-B6CB-01700983DF36}" dt="2021-10-13T16:13:51.344" v="238" actId="478"/>
          <ac:spMkLst>
            <pc:docMk/>
            <pc:sldMk cId="1930990044" sldId="258"/>
            <ac:spMk id="3" creationId="{36F72411-4B1A-4CC1-8960-D8403FE0D54F}"/>
          </ac:spMkLst>
        </pc:spChg>
        <pc:spChg chg="add del">
          <ac:chgData name="Santiago Gallego Rendón" userId="ca49f8b9-5ad7-4636-8afb-a3ac48a5e6f7" providerId="ADAL" clId="{CB4109C4-E4E0-48DA-B6CB-01700983DF36}" dt="2021-10-13T17:10:22.369" v="509" actId="26606"/>
          <ac:spMkLst>
            <pc:docMk/>
            <pc:sldMk cId="1930990044" sldId="258"/>
            <ac:spMk id="10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0:22.369" v="509" actId="26606"/>
          <ac:spMkLst>
            <pc:docMk/>
            <pc:sldMk cId="1930990044" sldId="258"/>
            <ac:spMk id="14" creationId="{4DE524F2-C7AF-4466-BA99-09C19DE0D819}"/>
          </ac:spMkLst>
        </pc:spChg>
        <pc:spChg chg="add del">
          <ac:chgData name="Santiago Gallego Rendón" userId="ca49f8b9-5ad7-4636-8afb-a3ac48a5e6f7" providerId="ADAL" clId="{CB4109C4-E4E0-48DA-B6CB-01700983DF36}" dt="2021-10-13T17:10:22.369" v="509" actId="26606"/>
          <ac:spMkLst>
            <pc:docMk/>
            <pc:sldMk cId="1930990044" sldId="258"/>
            <ac:spMk id="16" creationId="{F391DB8F-CD1E-4B48-81D6-9781BA3F4CF1}"/>
          </ac:spMkLst>
        </pc:spChg>
        <pc:spChg chg="add del">
          <ac:chgData name="Santiago Gallego Rendón" userId="ca49f8b9-5ad7-4636-8afb-a3ac48a5e6f7" providerId="ADAL" clId="{CB4109C4-E4E0-48DA-B6CB-01700983DF36}" dt="2021-10-13T17:10:29.102" v="511" actId="26606"/>
          <ac:spMkLst>
            <pc:docMk/>
            <pc:sldMk cId="1930990044" sldId="258"/>
            <ac:spMk id="18" creationId="{D7CA8974-7BA7-4828-89E2-6DAD7353BC05}"/>
          </ac:spMkLst>
        </pc:spChg>
        <pc:spChg chg="add del">
          <ac:chgData name="Santiago Gallego Rendón" userId="ca49f8b9-5ad7-4636-8afb-a3ac48a5e6f7" providerId="ADAL" clId="{CB4109C4-E4E0-48DA-B6CB-01700983DF36}" dt="2021-10-13T17:10:29.102" v="511" actId="26606"/>
          <ac:spMkLst>
            <pc:docMk/>
            <pc:sldMk cId="1930990044" sldId="258"/>
            <ac:spMk id="19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0:29.102" v="511" actId="26606"/>
          <ac:spMkLst>
            <pc:docMk/>
            <pc:sldMk cId="1930990044" sldId="258"/>
            <ac:spMk id="21" creationId="{00C04237-153A-4A4F-A7E9-6926B66F849B}"/>
          </ac:spMkLst>
        </pc:spChg>
        <pc:spChg chg="add del">
          <ac:chgData name="Santiago Gallego Rendón" userId="ca49f8b9-5ad7-4636-8afb-a3ac48a5e6f7" providerId="ADAL" clId="{CB4109C4-E4E0-48DA-B6CB-01700983DF36}" dt="2021-10-13T17:10:29.102" v="511" actId="26606"/>
          <ac:spMkLst>
            <pc:docMk/>
            <pc:sldMk cId="1930990044" sldId="258"/>
            <ac:spMk id="22" creationId="{60BD1D87-EF65-4284-8DA1-D14D5548768C}"/>
          </ac:spMkLst>
        </pc:spChg>
        <pc:spChg chg="add">
          <ac:chgData name="Santiago Gallego Rendón" userId="ca49f8b9-5ad7-4636-8afb-a3ac48a5e6f7" providerId="ADAL" clId="{CB4109C4-E4E0-48DA-B6CB-01700983DF36}" dt="2021-10-13T17:10:29.117" v="512" actId="26606"/>
          <ac:spMkLst>
            <pc:docMk/>
            <pc:sldMk cId="1930990044" sldId="258"/>
            <ac:spMk id="24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7:10:29.117" v="512" actId="26606"/>
          <ac:spMkLst>
            <pc:docMk/>
            <pc:sldMk cId="1930990044" sldId="258"/>
            <ac:spMk id="26" creationId="{FE74E104-78A8-4DFA-9782-03C75DE1BF02}"/>
          </ac:spMkLst>
        </pc:spChg>
        <pc:spChg chg="add">
          <ac:chgData name="Santiago Gallego Rendón" userId="ca49f8b9-5ad7-4636-8afb-a3ac48a5e6f7" providerId="ADAL" clId="{CB4109C4-E4E0-48DA-B6CB-01700983DF36}" dt="2021-10-13T17:10:29.117" v="512" actId="26606"/>
          <ac:spMkLst>
            <pc:docMk/>
            <pc:sldMk cId="1930990044" sldId="258"/>
            <ac:spMk id="27" creationId="{1747BCEA-D77E-4BD6-8954-C64996AB739A}"/>
          </ac:spMkLst>
        </pc:spChg>
        <pc:spChg chg="add">
          <ac:chgData name="Santiago Gallego Rendón" userId="ca49f8b9-5ad7-4636-8afb-a3ac48a5e6f7" providerId="ADAL" clId="{CB4109C4-E4E0-48DA-B6CB-01700983DF36}" dt="2021-10-13T17:10:29.117" v="512" actId="26606"/>
          <ac:spMkLst>
            <pc:docMk/>
            <pc:sldMk cId="1930990044" sldId="258"/>
            <ac:spMk id="28" creationId="{76D563F6-B8F0-406F-A032-1E478CA25158}"/>
          </ac:spMkLst>
        </pc:spChg>
        <pc:picChg chg="add mod">
          <ac:chgData name="Santiago Gallego Rendón" userId="ca49f8b9-5ad7-4636-8afb-a3ac48a5e6f7" providerId="ADAL" clId="{CB4109C4-E4E0-48DA-B6CB-01700983DF36}" dt="2021-10-13T17:10:42.320" v="516" actId="14100"/>
          <ac:picMkLst>
            <pc:docMk/>
            <pc:sldMk cId="1930990044" sldId="258"/>
            <ac:picMk id="5" creationId="{4272682D-C64A-4C61-AD14-376F271C946B}"/>
          </ac:picMkLst>
        </pc:picChg>
        <pc:cxnChg chg="add del">
          <ac:chgData name="Santiago Gallego Rendón" userId="ca49f8b9-5ad7-4636-8afb-a3ac48a5e6f7" providerId="ADAL" clId="{CB4109C4-E4E0-48DA-B6CB-01700983DF36}" dt="2021-10-13T17:10:22.369" v="509" actId="26606"/>
          <ac:cxnSpMkLst>
            <pc:docMk/>
            <pc:sldMk cId="1930990044" sldId="258"/>
            <ac:cxnSpMk id="1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0:29.102" v="511" actId="26606"/>
          <ac:cxnSpMkLst>
            <pc:docMk/>
            <pc:sldMk cId="1930990044" sldId="258"/>
            <ac:cxnSpMk id="20" creationId="{4C75A547-BCD1-42BE-966E-53CA0AB93165}"/>
          </ac:cxnSpMkLst>
        </pc:cxnChg>
        <pc:cxnChg chg="add">
          <ac:chgData name="Santiago Gallego Rendón" userId="ca49f8b9-5ad7-4636-8afb-a3ac48a5e6f7" providerId="ADAL" clId="{CB4109C4-E4E0-48DA-B6CB-01700983DF36}" dt="2021-10-13T17:10:29.117" v="512" actId="26606"/>
          <ac:cxnSpMkLst>
            <pc:docMk/>
            <pc:sldMk cId="1930990044" sldId="258"/>
            <ac:cxnSpMk id="25" creationId="{4C75A547-BCD1-42BE-966E-53CA0AB93165}"/>
          </ac:cxnSpMkLst>
        </pc:cxnChg>
      </pc:sldChg>
      <pc:sldChg chg="addSp modSp new add del mod setBg">
        <pc:chgData name="Santiago Gallego Rendón" userId="ca49f8b9-5ad7-4636-8afb-a3ac48a5e6f7" providerId="ADAL" clId="{CB4109C4-E4E0-48DA-B6CB-01700983DF36}" dt="2021-10-13T16:39:43.608" v="302" actId="47"/>
        <pc:sldMkLst>
          <pc:docMk/>
          <pc:sldMk cId="958004076" sldId="259"/>
        </pc:sldMkLst>
        <pc:spChg chg="mod">
          <ac:chgData name="Santiago Gallego Rendón" userId="ca49f8b9-5ad7-4636-8afb-a3ac48a5e6f7" providerId="ADAL" clId="{CB4109C4-E4E0-48DA-B6CB-01700983DF36}" dt="2021-10-13T16:22:38.790" v="273" actId="26606"/>
          <ac:spMkLst>
            <pc:docMk/>
            <pc:sldMk cId="958004076" sldId="259"/>
            <ac:spMk id="2" creationId="{D307EE0F-0787-47E9-8E6B-B168A85EA8D5}"/>
          </ac:spMkLst>
        </pc:spChg>
        <pc:spChg chg="mod">
          <ac:chgData name="Santiago Gallego Rendón" userId="ca49f8b9-5ad7-4636-8afb-a3ac48a5e6f7" providerId="ADAL" clId="{CB4109C4-E4E0-48DA-B6CB-01700983DF36}" dt="2021-10-13T16:22:38.790" v="273" actId="26606"/>
          <ac:spMkLst>
            <pc:docMk/>
            <pc:sldMk cId="958004076" sldId="259"/>
            <ac:spMk id="3" creationId="{955EB1CD-7864-49E6-B527-875F5C9352C1}"/>
          </ac:spMkLst>
        </pc:spChg>
        <pc:spChg chg="add">
          <ac:chgData name="Santiago Gallego Rendón" userId="ca49f8b9-5ad7-4636-8afb-a3ac48a5e6f7" providerId="ADAL" clId="{CB4109C4-E4E0-48DA-B6CB-01700983DF36}" dt="2021-10-13T16:22:38.790" v="273" actId="26606"/>
          <ac:spMkLst>
            <pc:docMk/>
            <pc:sldMk cId="958004076" sldId="259"/>
            <ac:spMk id="10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6:22:38.790" v="273" actId="26606"/>
          <ac:spMkLst>
            <pc:docMk/>
            <pc:sldMk cId="958004076" sldId="259"/>
            <ac:spMk id="14" creationId="{6D1F4DC3-EDAB-401A-BD21-33D25AB5FD4B}"/>
          </ac:spMkLst>
        </pc:spChg>
        <pc:spChg chg="add">
          <ac:chgData name="Santiago Gallego Rendón" userId="ca49f8b9-5ad7-4636-8afb-a3ac48a5e6f7" providerId="ADAL" clId="{CB4109C4-E4E0-48DA-B6CB-01700983DF36}" dt="2021-10-13T16:22:38.790" v="273" actId="26606"/>
          <ac:spMkLst>
            <pc:docMk/>
            <pc:sldMk cId="958004076" sldId="259"/>
            <ac:spMk id="16" creationId="{7059D4DD-D247-47C8-B574-B36CB222C1B3}"/>
          </ac:spMkLst>
        </pc:spChg>
        <pc:picChg chg="add mod ord">
          <ac:chgData name="Santiago Gallego Rendón" userId="ca49f8b9-5ad7-4636-8afb-a3ac48a5e6f7" providerId="ADAL" clId="{CB4109C4-E4E0-48DA-B6CB-01700983DF36}" dt="2021-10-13T16:22:38.790" v="273" actId="26606"/>
          <ac:picMkLst>
            <pc:docMk/>
            <pc:sldMk cId="958004076" sldId="259"/>
            <ac:picMk id="5" creationId="{C8666BB5-E83A-43E1-832F-8363586C573B}"/>
          </ac:picMkLst>
        </pc:picChg>
        <pc:cxnChg chg="add">
          <ac:chgData name="Santiago Gallego Rendón" userId="ca49f8b9-5ad7-4636-8afb-a3ac48a5e6f7" providerId="ADAL" clId="{CB4109C4-E4E0-48DA-B6CB-01700983DF36}" dt="2021-10-13T16:22:38.790" v="273" actId="26606"/>
          <ac:cxnSpMkLst>
            <pc:docMk/>
            <pc:sldMk cId="958004076" sldId="259"/>
            <ac:cxnSpMk id="12" creationId="{4C75A547-BCD1-42BE-966E-53CA0AB93165}"/>
          </ac:cxnSpMkLst>
        </pc:cxnChg>
      </pc:sldChg>
      <pc:sldChg chg="addSp delSp modSp new add del mod setBg addAnim">
        <pc:chgData name="Santiago Gallego Rendón" userId="ca49f8b9-5ad7-4636-8afb-a3ac48a5e6f7" providerId="ADAL" clId="{CB4109C4-E4E0-48DA-B6CB-01700983DF36}" dt="2021-10-13T16:47:18.781" v="413"/>
        <pc:sldMkLst>
          <pc:docMk/>
          <pc:sldMk cId="601207528" sldId="260"/>
        </pc:sldMkLst>
        <pc:spChg chg="mod ord">
          <ac:chgData name="Santiago Gallego Rendón" userId="ca49f8b9-5ad7-4636-8afb-a3ac48a5e6f7" providerId="ADAL" clId="{CB4109C4-E4E0-48DA-B6CB-01700983DF36}" dt="2021-10-13T16:46:16.127" v="410" actId="1076"/>
          <ac:spMkLst>
            <pc:docMk/>
            <pc:sldMk cId="601207528" sldId="260"/>
            <ac:spMk id="2" creationId="{24B7CC87-CCE5-4486-BD06-1803250FA208}"/>
          </ac:spMkLst>
        </pc:spChg>
        <pc:spChg chg="del">
          <ac:chgData name="Santiago Gallego Rendón" userId="ca49f8b9-5ad7-4636-8afb-a3ac48a5e6f7" providerId="ADAL" clId="{CB4109C4-E4E0-48DA-B6CB-01700983DF36}" dt="2021-10-13T16:35:31.683" v="285" actId="478"/>
          <ac:spMkLst>
            <pc:docMk/>
            <pc:sldMk cId="601207528" sldId="260"/>
            <ac:spMk id="3" creationId="{7EAC87D5-E928-498F-B4FA-0B8E99AA4C62}"/>
          </ac:spMkLst>
        </pc:spChg>
        <pc:spChg chg="add">
          <ac:chgData name="Santiago Gallego Rendón" userId="ca49f8b9-5ad7-4636-8afb-a3ac48a5e6f7" providerId="ADAL" clId="{CB4109C4-E4E0-48DA-B6CB-01700983DF36}" dt="2021-10-13T16:36:32.332" v="294" actId="26606"/>
          <ac:spMkLst>
            <pc:docMk/>
            <pc:sldMk cId="601207528" sldId="260"/>
            <ac:spMk id="12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6:36:32.332" v="294" actId="26606"/>
          <ac:spMkLst>
            <pc:docMk/>
            <pc:sldMk cId="601207528" sldId="260"/>
            <ac:spMk id="16" creationId="{6D1F4DC3-EDAB-401A-BD21-33D25AB5FD4B}"/>
          </ac:spMkLst>
        </pc:spChg>
        <pc:spChg chg="add">
          <ac:chgData name="Santiago Gallego Rendón" userId="ca49f8b9-5ad7-4636-8afb-a3ac48a5e6f7" providerId="ADAL" clId="{CB4109C4-E4E0-48DA-B6CB-01700983DF36}" dt="2021-10-13T16:36:32.332" v="294" actId="26606"/>
          <ac:spMkLst>
            <pc:docMk/>
            <pc:sldMk cId="601207528" sldId="260"/>
            <ac:spMk id="18" creationId="{E9C7EB16-0EC8-4488-ACB2-C24CF90E5624}"/>
          </ac:spMkLst>
        </pc:spChg>
        <pc:spChg chg="add">
          <ac:chgData name="Santiago Gallego Rendón" userId="ca49f8b9-5ad7-4636-8afb-a3ac48a5e6f7" providerId="ADAL" clId="{CB4109C4-E4E0-48DA-B6CB-01700983DF36}" dt="2021-10-13T16:36:32.332" v="294" actId="26606"/>
          <ac:spMkLst>
            <pc:docMk/>
            <pc:sldMk cId="601207528" sldId="260"/>
            <ac:spMk id="20" creationId="{C3C4CE1C-C768-4656-8941-CE322DBE716F}"/>
          </ac:spMkLst>
        </pc:spChg>
        <pc:graphicFrameChg chg="add del mod ord">
          <ac:chgData name="Santiago Gallego Rendón" userId="ca49f8b9-5ad7-4636-8afb-a3ac48a5e6f7" providerId="ADAL" clId="{CB4109C4-E4E0-48DA-B6CB-01700983DF36}" dt="2021-10-13T16:45:46.641" v="405" actId="478"/>
          <ac:graphicFrameMkLst>
            <pc:docMk/>
            <pc:sldMk cId="601207528" sldId="260"/>
            <ac:graphicFrameMk id="8" creationId="{47485313-8EC8-40B9-93A8-AAD422882117}"/>
          </ac:graphicFrameMkLst>
        </pc:graphicFrameChg>
        <pc:graphicFrameChg chg="add mod ord">
          <ac:chgData name="Santiago Gallego Rendón" userId="ca49f8b9-5ad7-4636-8afb-a3ac48a5e6f7" providerId="ADAL" clId="{CB4109C4-E4E0-48DA-B6CB-01700983DF36}" dt="2021-10-13T16:47:18.781" v="413"/>
          <ac:graphicFrameMkLst>
            <pc:docMk/>
            <pc:sldMk cId="601207528" sldId="260"/>
            <ac:graphicFrameMk id="9" creationId="{08484276-E2B1-4124-9A7E-5497AB8EE020}"/>
          </ac:graphicFrameMkLst>
        </pc:graphicFrameChg>
        <pc:picChg chg="add del">
          <ac:chgData name="Santiago Gallego Rendón" userId="ca49f8b9-5ad7-4636-8afb-a3ac48a5e6f7" providerId="ADAL" clId="{CB4109C4-E4E0-48DA-B6CB-01700983DF36}" dt="2021-10-13T16:25:31.595" v="276" actId="478"/>
          <ac:picMkLst>
            <pc:docMk/>
            <pc:sldMk cId="601207528" sldId="260"/>
            <ac:picMk id="5" creationId="{065B2A83-78F0-410B-A3E4-E91A3374441B}"/>
          </ac:picMkLst>
        </pc:picChg>
        <pc:picChg chg="add mod">
          <ac:chgData name="Santiago Gallego Rendón" userId="ca49f8b9-5ad7-4636-8afb-a3ac48a5e6f7" providerId="ADAL" clId="{CB4109C4-E4E0-48DA-B6CB-01700983DF36}" dt="2021-10-13T16:36:32.332" v="294" actId="26606"/>
          <ac:picMkLst>
            <pc:docMk/>
            <pc:sldMk cId="601207528" sldId="260"/>
            <ac:picMk id="7" creationId="{18C0FCC8-9A96-4F25-90B8-A85011A07C21}"/>
          </ac:picMkLst>
        </pc:picChg>
        <pc:cxnChg chg="add">
          <ac:chgData name="Santiago Gallego Rendón" userId="ca49f8b9-5ad7-4636-8afb-a3ac48a5e6f7" providerId="ADAL" clId="{CB4109C4-E4E0-48DA-B6CB-01700983DF36}" dt="2021-10-13T16:36:32.332" v="294" actId="26606"/>
          <ac:cxnSpMkLst>
            <pc:docMk/>
            <pc:sldMk cId="601207528" sldId="260"/>
            <ac:cxnSpMk id="14" creationId="{4C75A547-BCD1-42BE-966E-53CA0AB93165}"/>
          </ac:cxnSpMkLst>
        </pc:cxnChg>
      </pc:sldChg>
      <pc:sldChg chg="addSp delSp modSp new mod setBg addAnim">
        <pc:chgData name="Santiago Gallego Rendón" userId="ca49f8b9-5ad7-4636-8afb-a3ac48a5e6f7" providerId="ADAL" clId="{CB4109C4-E4E0-48DA-B6CB-01700983DF36}" dt="2021-10-13T17:03:54.340" v="479" actId="26606"/>
        <pc:sldMkLst>
          <pc:docMk/>
          <pc:sldMk cId="2810550775" sldId="261"/>
        </pc:sldMkLst>
        <pc:spChg chg="mod ord">
          <ac:chgData name="Santiago Gallego Rendón" userId="ca49f8b9-5ad7-4636-8afb-a3ac48a5e6f7" providerId="ADAL" clId="{CB4109C4-E4E0-48DA-B6CB-01700983DF36}" dt="2021-10-13T17:03:54.325" v="478" actId="26606"/>
          <ac:spMkLst>
            <pc:docMk/>
            <pc:sldMk cId="2810550775" sldId="261"/>
            <ac:spMk id="2" creationId="{D9BB4B08-AD37-4D97-A420-6FA0E8FCBE96}"/>
          </ac:spMkLst>
        </pc:spChg>
        <pc:spChg chg="del">
          <ac:chgData name="Santiago Gallego Rendón" userId="ca49f8b9-5ad7-4636-8afb-a3ac48a5e6f7" providerId="ADAL" clId="{CB4109C4-E4E0-48DA-B6CB-01700983DF36}" dt="2021-10-13T16:47:51.035" v="415" actId="478"/>
          <ac:spMkLst>
            <pc:docMk/>
            <pc:sldMk cId="2810550775" sldId="261"/>
            <ac:spMk id="3" creationId="{1E933D1A-B02C-45EE-9BAF-48369ECF3C95}"/>
          </ac:spMkLst>
        </pc:spChg>
        <pc:spChg chg="add del">
          <ac:chgData name="Santiago Gallego Rendón" userId="ca49f8b9-5ad7-4636-8afb-a3ac48a5e6f7" providerId="ADAL" clId="{CB4109C4-E4E0-48DA-B6CB-01700983DF36}" dt="2021-10-13T16:49:58.912" v="425" actId="26606"/>
          <ac:spMkLst>
            <pc:docMk/>
            <pc:sldMk cId="2810550775" sldId="261"/>
            <ac:spMk id="10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6:49:58.912" v="425" actId="26606"/>
          <ac:spMkLst>
            <pc:docMk/>
            <pc:sldMk cId="2810550775" sldId="261"/>
            <ac:spMk id="14" creationId="{6D1F4DC3-EDAB-401A-BD21-33D25AB5FD4B}"/>
          </ac:spMkLst>
        </pc:spChg>
        <pc:spChg chg="add del">
          <ac:chgData name="Santiago Gallego Rendón" userId="ca49f8b9-5ad7-4636-8afb-a3ac48a5e6f7" providerId="ADAL" clId="{CB4109C4-E4E0-48DA-B6CB-01700983DF36}" dt="2021-10-13T16:49:58.912" v="425" actId="26606"/>
          <ac:spMkLst>
            <pc:docMk/>
            <pc:sldMk cId="2810550775" sldId="261"/>
            <ac:spMk id="16" creationId="{E9C7EB16-0EC8-4488-ACB2-C24CF90E5624}"/>
          </ac:spMkLst>
        </pc:spChg>
        <pc:spChg chg="add del">
          <ac:chgData name="Santiago Gallego Rendón" userId="ca49f8b9-5ad7-4636-8afb-a3ac48a5e6f7" providerId="ADAL" clId="{CB4109C4-E4E0-48DA-B6CB-01700983DF36}" dt="2021-10-13T16:49:58.912" v="425" actId="26606"/>
          <ac:spMkLst>
            <pc:docMk/>
            <pc:sldMk cId="2810550775" sldId="261"/>
            <ac:spMk id="18" creationId="{C3C4CE1C-C768-4656-8941-CE322DBE716F}"/>
          </ac:spMkLst>
        </pc:spChg>
        <pc:spChg chg="add del">
          <ac:chgData name="Santiago Gallego Rendón" userId="ca49f8b9-5ad7-4636-8afb-a3ac48a5e6f7" providerId="ADAL" clId="{CB4109C4-E4E0-48DA-B6CB-01700983DF36}" dt="2021-10-13T16:49:58.890" v="424" actId="26606"/>
          <ac:spMkLst>
            <pc:docMk/>
            <pc:sldMk cId="2810550775" sldId="261"/>
            <ac:spMk id="23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6:49:58.890" v="424" actId="26606"/>
          <ac:spMkLst>
            <pc:docMk/>
            <pc:sldMk cId="2810550775" sldId="261"/>
            <ac:spMk id="27" creationId="{C3B0A228-9EA3-4009-A82E-9402BBC726A0}"/>
          </ac:spMkLst>
        </pc:spChg>
        <pc:spChg chg="add del">
          <ac:chgData name="Santiago Gallego Rendón" userId="ca49f8b9-5ad7-4636-8afb-a3ac48a5e6f7" providerId="ADAL" clId="{CB4109C4-E4E0-48DA-B6CB-01700983DF36}" dt="2021-10-13T16:49:58.890" v="424" actId="26606"/>
          <ac:spMkLst>
            <pc:docMk/>
            <pc:sldMk cId="2810550775" sldId="261"/>
            <ac:spMk id="29" creationId="{48D8C03A-D73E-4E89-A17E-452429264DE0}"/>
          </ac:spMkLst>
        </pc:spChg>
        <pc:spChg chg="add del">
          <ac:chgData name="Santiago Gallego Rendón" userId="ca49f8b9-5ad7-4636-8afb-a3ac48a5e6f7" providerId="ADAL" clId="{CB4109C4-E4E0-48DA-B6CB-01700983DF36}" dt="2021-10-13T17:02:39.594" v="474" actId="26606"/>
          <ac:spMkLst>
            <pc:docMk/>
            <pc:sldMk cId="2810550775" sldId="261"/>
            <ac:spMk id="31" creationId="{C3C4CE1C-C768-4656-8941-CE322DBE716F}"/>
          </ac:spMkLst>
        </pc:spChg>
        <pc:spChg chg="add del">
          <ac:chgData name="Santiago Gallego Rendón" userId="ca49f8b9-5ad7-4636-8afb-a3ac48a5e6f7" providerId="ADAL" clId="{CB4109C4-E4E0-48DA-B6CB-01700983DF36}" dt="2021-10-13T17:02:39.594" v="474" actId="26606"/>
          <ac:spMkLst>
            <pc:docMk/>
            <pc:sldMk cId="2810550775" sldId="261"/>
            <ac:spMk id="32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2:39.594" v="474" actId="26606"/>
          <ac:spMkLst>
            <pc:docMk/>
            <pc:sldMk cId="2810550775" sldId="261"/>
            <ac:spMk id="34" creationId="{6D1F4DC3-EDAB-401A-BD21-33D25AB5FD4B}"/>
          </ac:spMkLst>
        </pc:spChg>
        <pc:spChg chg="add del">
          <ac:chgData name="Santiago Gallego Rendón" userId="ca49f8b9-5ad7-4636-8afb-a3ac48a5e6f7" providerId="ADAL" clId="{CB4109C4-E4E0-48DA-B6CB-01700983DF36}" dt="2021-10-13T17:02:39.594" v="474" actId="26606"/>
          <ac:spMkLst>
            <pc:docMk/>
            <pc:sldMk cId="2810550775" sldId="261"/>
            <ac:spMk id="35" creationId="{E9C7EB16-0EC8-4488-ACB2-C24CF90E5624}"/>
          </ac:spMkLst>
        </pc:spChg>
        <pc:spChg chg="add del">
          <ac:chgData name="Santiago Gallego Rendón" userId="ca49f8b9-5ad7-4636-8afb-a3ac48a5e6f7" providerId="ADAL" clId="{CB4109C4-E4E0-48DA-B6CB-01700983DF36}" dt="2021-10-13T17:02:32.141" v="471" actId="26606"/>
          <ac:spMkLst>
            <pc:docMk/>
            <pc:sldMk cId="2810550775" sldId="261"/>
            <ac:spMk id="40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2:32.141" v="471" actId="26606"/>
          <ac:spMkLst>
            <pc:docMk/>
            <pc:sldMk cId="2810550775" sldId="261"/>
            <ac:spMk id="44" creationId="{97663EAE-815D-4A75-A54C-EAFBBE151735}"/>
          </ac:spMkLst>
        </pc:spChg>
        <pc:spChg chg="add del">
          <ac:chgData name="Santiago Gallego Rendón" userId="ca49f8b9-5ad7-4636-8afb-a3ac48a5e6f7" providerId="ADAL" clId="{CB4109C4-E4E0-48DA-B6CB-01700983DF36}" dt="2021-10-13T17:02:32.141" v="471" actId="26606"/>
          <ac:spMkLst>
            <pc:docMk/>
            <pc:sldMk cId="2810550775" sldId="261"/>
            <ac:spMk id="46" creationId="{3491767A-64E9-43F6-A301-678571159BA1}"/>
          </ac:spMkLst>
        </pc:spChg>
        <pc:spChg chg="add del">
          <ac:chgData name="Santiago Gallego Rendón" userId="ca49f8b9-5ad7-4636-8afb-a3ac48a5e6f7" providerId="ADAL" clId="{CB4109C4-E4E0-48DA-B6CB-01700983DF36}" dt="2021-10-13T17:02:39.542" v="473" actId="26606"/>
          <ac:spMkLst>
            <pc:docMk/>
            <pc:sldMk cId="2810550775" sldId="261"/>
            <ac:spMk id="48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2:39.542" v="473" actId="26606"/>
          <ac:spMkLst>
            <pc:docMk/>
            <pc:sldMk cId="2810550775" sldId="261"/>
            <ac:spMk id="50" creationId="{4DE524F2-C7AF-4466-BA99-09C19DE0D819}"/>
          </ac:spMkLst>
        </pc:spChg>
        <pc:spChg chg="add del">
          <ac:chgData name="Santiago Gallego Rendón" userId="ca49f8b9-5ad7-4636-8afb-a3ac48a5e6f7" providerId="ADAL" clId="{CB4109C4-E4E0-48DA-B6CB-01700983DF36}" dt="2021-10-13T17:02:39.542" v="473" actId="26606"/>
          <ac:spMkLst>
            <pc:docMk/>
            <pc:sldMk cId="2810550775" sldId="261"/>
            <ac:spMk id="51" creationId="{F391DB8F-CD1E-4B48-81D6-9781BA3F4CF1}"/>
          </ac:spMkLst>
        </pc:spChg>
        <pc:spChg chg="add del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53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55" creationId="{97663EAE-815D-4A75-A54C-EAFBBE151735}"/>
          </ac:spMkLst>
        </pc:spChg>
        <pc:spChg chg="add del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56" creationId="{3491767A-64E9-43F6-A301-678571159BA1}"/>
          </ac:spMkLst>
        </pc:spChg>
        <pc:spChg chg="add del">
          <ac:chgData name="Santiago Gallego Rendón" userId="ca49f8b9-5ad7-4636-8afb-a3ac48a5e6f7" providerId="ADAL" clId="{CB4109C4-E4E0-48DA-B6CB-01700983DF36}" dt="2021-10-13T17:03:54.325" v="478" actId="26606"/>
          <ac:spMkLst>
            <pc:docMk/>
            <pc:sldMk cId="2810550775" sldId="261"/>
            <ac:spMk id="61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3:54.325" v="478" actId="26606"/>
          <ac:spMkLst>
            <pc:docMk/>
            <pc:sldMk cId="2810550775" sldId="261"/>
            <ac:spMk id="65" creationId="{2838FE8C-B88C-4F0C-ABB8-731DFE116C51}"/>
          </ac:spMkLst>
        </pc:spChg>
        <pc:spChg chg="add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67" creationId="{3491767A-64E9-43F6-A301-678571159BA1}"/>
          </ac:spMkLst>
        </pc:spChg>
        <pc:spChg chg="add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68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7:03:54.340" v="479" actId="26606"/>
          <ac:spMkLst>
            <pc:docMk/>
            <pc:sldMk cId="2810550775" sldId="261"/>
            <ac:spMk id="70" creationId="{97663EAE-815D-4A75-A54C-EAFBBE151735}"/>
          </ac:spMkLst>
        </pc:spChg>
        <pc:graphicFrameChg chg="add del mod">
          <ac:chgData name="Santiago Gallego Rendón" userId="ca49f8b9-5ad7-4636-8afb-a3ac48a5e6f7" providerId="ADAL" clId="{CB4109C4-E4E0-48DA-B6CB-01700983DF36}" dt="2021-10-13T16:57:06.901" v="458" actId="478"/>
          <ac:graphicFrameMkLst>
            <pc:docMk/>
            <pc:sldMk cId="2810550775" sldId="261"/>
            <ac:graphicFrameMk id="15" creationId="{A1D2A563-40BE-4961-A18E-54551A5B6594}"/>
          </ac:graphicFrameMkLst>
        </pc:graphicFrameChg>
        <pc:picChg chg="add mod ord">
          <ac:chgData name="Santiago Gallego Rendón" userId="ca49f8b9-5ad7-4636-8afb-a3ac48a5e6f7" providerId="ADAL" clId="{CB4109C4-E4E0-48DA-B6CB-01700983DF36}" dt="2021-10-13T17:03:54.325" v="478" actId="26606"/>
          <ac:picMkLst>
            <pc:docMk/>
            <pc:sldMk cId="2810550775" sldId="261"/>
            <ac:picMk id="5" creationId="{FCEDE433-79F2-459A-B438-8FAD71AF1690}"/>
          </ac:picMkLst>
        </pc:picChg>
        <pc:picChg chg="add del mod modCrop">
          <ac:chgData name="Santiago Gallego Rendón" userId="ca49f8b9-5ad7-4636-8afb-a3ac48a5e6f7" providerId="ADAL" clId="{CB4109C4-E4E0-48DA-B6CB-01700983DF36}" dt="2021-10-13T16:51:13.996" v="436" actId="478"/>
          <ac:picMkLst>
            <pc:docMk/>
            <pc:sldMk cId="2810550775" sldId="261"/>
            <ac:picMk id="7" creationId="{30509159-E1CF-4C12-B779-C04EE66F2BBC}"/>
          </ac:picMkLst>
        </pc:picChg>
        <pc:picChg chg="add del mod modCrop">
          <ac:chgData name="Santiago Gallego Rendón" userId="ca49f8b9-5ad7-4636-8afb-a3ac48a5e6f7" providerId="ADAL" clId="{CB4109C4-E4E0-48DA-B6CB-01700983DF36}" dt="2021-10-13T16:52:10.433" v="444" actId="478"/>
          <ac:picMkLst>
            <pc:docMk/>
            <pc:sldMk cId="2810550775" sldId="261"/>
            <ac:picMk id="9" creationId="{2AF10B16-35A7-4B80-A544-2DAA168AFE19}"/>
          </ac:picMkLst>
        </pc:picChg>
        <pc:picChg chg="add del mod modCrop">
          <ac:chgData name="Santiago Gallego Rendón" userId="ca49f8b9-5ad7-4636-8afb-a3ac48a5e6f7" providerId="ADAL" clId="{CB4109C4-E4E0-48DA-B6CB-01700983DF36}" dt="2021-10-13T16:55:00.453" v="456" actId="478"/>
          <ac:picMkLst>
            <pc:docMk/>
            <pc:sldMk cId="2810550775" sldId="261"/>
            <ac:picMk id="13" creationId="{7096B643-D2DA-479A-88CC-C2ED69DEB5C8}"/>
          </ac:picMkLst>
        </pc:picChg>
        <pc:picChg chg="add mod">
          <ac:chgData name="Santiago Gallego Rendón" userId="ca49f8b9-5ad7-4636-8afb-a3ac48a5e6f7" providerId="ADAL" clId="{CB4109C4-E4E0-48DA-B6CB-01700983DF36}" dt="2021-10-13T17:03:54.340" v="479" actId="26606"/>
          <ac:picMkLst>
            <pc:docMk/>
            <pc:sldMk cId="2810550775" sldId="261"/>
            <ac:picMk id="19" creationId="{D544436D-FA50-4A5D-A0AE-35EABA7EC5D5}"/>
          </ac:picMkLst>
        </pc:picChg>
        <pc:cxnChg chg="add del">
          <ac:chgData name="Santiago Gallego Rendón" userId="ca49f8b9-5ad7-4636-8afb-a3ac48a5e6f7" providerId="ADAL" clId="{CB4109C4-E4E0-48DA-B6CB-01700983DF36}" dt="2021-10-13T16:49:58.912" v="425" actId="26606"/>
          <ac:cxnSpMkLst>
            <pc:docMk/>
            <pc:sldMk cId="2810550775" sldId="261"/>
            <ac:cxnSpMk id="1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6:49:58.890" v="424" actId="26606"/>
          <ac:cxnSpMkLst>
            <pc:docMk/>
            <pc:sldMk cId="2810550775" sldId="261"/>
            <ac:cxnSpMk id="25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2:39.594" v="474" actId="26606"/>
          <ac:cxnSpMkLst>
            <pc:docMk/>
            <pc:sldMk cId="2810550775" sldId="261"/>
            <ac:cxnSpMk id="33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2:32.141" v="471" actId="26606"/>
          <ac:cxnSpMkLst>
            <pc:docMk/>
            <pc:sldMk cId="2810550775" sldId="261"/>
            <ac:cxnSpMk id="4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2:39.542" v="473" actId="26606"/>
          <ac:cxnSpMkLst>
            <pc:docMk/>
            <pc:sldMk cId="2810550775" sldId="261"/>
            <ac:cxnSpMk id="49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3:54.340" v="479" actId="26606"/>
          <ac:cxnSpMkLst>
            <pc:docMk/>
            <pc:sldMk cId="2810550775" sldId="261"/>
            <ac:cxnSpMk id="54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3:54.325" v="478" actId="26606"/>
          <ac:cxnSpMkLst>
            <pc:docMk/>
            <pc:sldMk cId="2810550775" sldId="261"/>
            <ac:cxnSpMk id="63" creationId="{4C75A547-BCD1-42BE-966E-53CA0AB93165}"/>
          </ac:cxnSpMkLst>
        </pc:cxnChg>
        <pc:cxnChg chg="add">
          <ac:chgData name="Santiago Gallego Rendón" userId="ca49f8b9-5ad7-4636-8afb-a3ac48a5e6f7" providerId="ADAL" clId="{CB4109C4-E4E0-48DA-B6CB-01700983DF36}" dt="2021-10-13T17:03:54.340" v="479" actId="26606"/>
          <ac:cxnSpMkLst>
            <pc:docMk/>
            <pc:sldMk cId="2810550775" sldId="261"/>
            <ac:cxnSpMk id="69" creationId="{4C75A547-BCD1-42BE-966E-53CA0AB93165}"/>
          </ac:cxnSpMkLst>
        </pc:cxnChg>
      </pc:sldChg>
      <pc:sldChg chg="addSp delSp modSp new mod setBg addAnim">
        <pc:chgData name="Santiago Gallego Rendón" userId="ca49f8b9-5ad7-4636-8afb-a3ac48a5e6f7" providerId="ADAL" clId="{CB4109C4-E4E0-48DA-B6CB-01700983DF36}" dt="2021-10-13T17:11:55.467" v="524" actId="1076"/>
        <pc:sldMkLst>
          <pc:docMk/>
          <pc:sldMk cId="2420688007" sldId="262"/>
        </pc:sldMkLst>
        <pc:spChg chg="mod ord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2" creationId="{B2CB6C04-0CEE-4F1C-B9DF-4F87D9AA58FD}"/>
          </ac:spMkLst>
        </pc:spChg>
        <pc:spChg chg="del">
          <ac:chgData name="Santiago Gallego Rendón" userId="ca49f8b9-5ad7-4636-8afb-a3ac48a5e6f7" providerId="ADAL" clId="{CB4109C4-E4E0-48DA-B6CB-01700983DF36}" dt="2021-10-13T17:04:54.136" v="482" actId="478"/>
          <ac:spMkLst>
            <pc:docMk/>
            <pc:sldMk cId="2420688007" sldId="262"/>
            <ac:spMk id="3" creationId="{828DFD0B-5B5B-4EF7-8AF8-4A479DCD4F2B}"/>
          </ac:spMkLst>
        </pc:spChg>
        <pc:spChg chg="add del">
          <ac:chgData name="Santiago Gallego Rendón" userId="ca49f8b9-5ad7-4636-8afb-a3ac48a5e6f7" providerId="ADAL" clId="{CB4109C4-E4E0-48DA-B6CB-01700983DF36}" dt="2021-10-13T17:09:13.762" v="507" actId="26606"/>
          <ac:spMkLst>
            <pc:docMk/>
            <pc:sldMk cId="2420688007" sldId="262"/>
            <ac:spMk id="12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9:13.762" v="507" actId="26606"/>
          <ac:spMkLst>
            <pc:docMk/>
            <pc:sldMk cId="2420688007" sldId="262"/>
            <ac:spMk id="16" creationId="{700F4F83-B49A-4799-8DC1-B8DF10E913AC}"/>
          </ac:spMkLst>
        </pc:spChg>
        <pc:spChg chg="add del">
          <ac:chgData name="Santiago Gallego Rendón" userId="ca49f8b9-5ad7-4636-8afb-a3ac48a5e6f7" providerId="ADAL" clId="{CB4109C4-E4E0-48DA-B6CB-01700983DF36}" dt="2021-10-13T17:09:13.762" v="507" actId="26606"/>
          <ac:spMkLst>
            <pc:docMk/>
            <pc:sldMk cId="2420688007" sldId="262"/>
            <ac:spMk id="18" creationId="{5C8D33E0-E469-4E16-B3FF-79C678BB9EE8}"/>
          </ac:spMkLst>
        </pc:spChg>
        <pc:spChg chg="add del">
          <ac:chgData name="Santiago Gallego Rendón" userId="ca49f8b9-5ad7-4636-8afb-a3ac48a5e6f7" providerId="ADAL" clId="{CB4109C4-E4E0-48DA-B6CB-01700983DF36}" dt="2021-10-13T17:09:13.762" v="507" actId="26606"/>
          <ac:spMkLst>
            <pc:docMk/>
            <pc:sldMk cId="2420688007" sldId="262"/>
            <ac:spMk id="20" creationId="{AC441F93-6441-4409-BA3B-E8BB289547C8}"/>
          </ac:spMkLst>
        </pc:spChg>
        <pc:spChg chg="add del">
          <ac:chgData name="Santiago Gallego Rendón" userId="ca49f8b9-5ad7-4636-8afb-a3ac48a5e6f7" providerId="ADAL" clId="{CB4109C4-E4E0-48DA-B6CB-01700983DF36}" dt="2021-10-13T17:09:13.708" v="506" actId="26606"/>
          <ac:spMkLst>
            <pc:docMk/>
            <pc:sldMk cId="2420688007" sldId="262"/>
            <ac:spMk id="27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09:13.708" v="506" actId="26606"/>
          <ac:spMkLst>
            <pc:docMk/>
            <pc:sldMk cId="2420688007" sldId="262"/>
            <ac:spMk id="31" creationId="{2838FE8C-B88C-4F0C-ABB8-731DFE116C51}"/>
          </ac:spMkLst>
        </pc:spChg>
        <pc:spChg chg="add del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33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35" creationId="{97663EAE-815D-4A75-A54C-EAFBBE151735}"/>
          </ac:spMkLst>
        </pc:spChg>
        <pc:spChg chg="add del">
          <ac:chgData name="Santiago Gallego Rendón" userId="ca49f8b9-5ad7-4636-8afb-a3ac48a5e6f7" providerId="ADAL" clId="{CB4109C4-E4E0-48DA-B6CB-01700983DF36}" dt="2021-10-13T17:11:22.182" v="518" actId="26606"/>
          <ac:spMkLst>
            <pc:docMk/>
            <pc:sldMk cId="2420688007" sldId="262"/>
            <ac:spMk id="40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1:22.182" v="518" actId="26606"/>
          <ac:spMkLst>
            <pc:docMk/>
            <pc:sldMk cId="2420688007" sldId="262"/>
            <ac:spMk id="44" creationId="{700F4F83-B49A-4799-8DC1-B8DF10E913AC}"/>
          </ac:spMkLst>
        </pc:spChg>
        <pc:spChg chg="add del">
          <ac:chgData name="Santiago Gallego Rendón" userId="ca49f8b9-5ad7-4636-8afb-a3ac48a5e6f7" providerId="ADAL" clId="{CB4109C4-E4E0-48DA-B6CB-01700983DF36}" dt="2021-10-13T17:11:22.182" v="518" actId="26606"/>
          <ac:spMkLst>
            <pc:docMk/>
            <pc:sldMk cId="2420688007" sldId="262"/>
            <ac:spMk id="46" creationId="{5C8D33E0-E469-4E16-B3FF-79C678BB9EE8}"/>
          </ac:spMkLst>
        </pc:spChg>
        <pc:spChg chg="add del">
          <ac:chgData name="Santiago Gallego Rendón" userId="ca49f8b9-5ad7-4636-8afb-a3ac48a5e6f7" providerId="ADAL" clId="{CB4109C4-E4E0-48DA-B6CB-01700983DF36}" dt="2021-10-13T17:11:22.182" v="518" actId="26606"/>
          <ac:spMkLst>
            <pc:docMk/>
            <pc:sldMk cId="2420688007" sldId="262"/>
            <ac:spMk id="48" creationId="{AC441F93-6441-4409-BA3B-E8BB289547C8}"/>
          </ac:spMkLst>
        </pc:spChg>
        <pc:spChg chg="add del">
          <ac:chgData name="Santiago Gallego Rendón" userId="ca49f8b9-5ad7-4636-8afb-a3ac48a5e6f7" providerId="ADAL" clId="{CB4109C4-E4E0-48DA-B6CB-01700983DF36}" dt="2021-10-13T17:11:29.353" v="520" actId="26606"/>
          <ac:spMkLst>
            <pc:docMk/>
            <pc:sldMk cId="2420688007" sldId="262"/>
            <ac:spMk id="52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1:29.353" v="520" actId="26606"/>
          <ac:spMkLst>
            <pc:docMk/>
            <pc:sldMk cId="2420688007" sldId="262"/>
            <ac:spMk id="54" creationId="{B5E0A781-5174-4CC5-BDD2-940F96E882A4}"/>
          </ac:spMkLst>
        </pc:spChg>
        <pc:spChg chg="add del">
          <ac:chgData name="Santiago Gallego Rendón" userId="ca49f8b9-5ad7-4636-8afb-a3ac48a5e6f7" providerId="ADAL" clId="{CB4109C4-E4E0-48DA-B6CB-01700983DF36}" dt="2021-10-13T17:11:29.353" v="520" actId="26606"/>
          <ac:spMkLst>
            <pc:docMk/>
            <pc:sldMk cId="2420688007" sldId="262"/>
            <ac:spMk id="55" creationId="{13A5C075-B066-49C1-9E75-E987647DEF55}"/>
          </ac:spMkLst>
        </pc:spChg>
        <pc:spChg chg="add del">
          <ac:chgData name="Santiago Gallego Rendón" userId="ca49f8b9-5ad7-4636-8afb-a3ac48a5e6f7" providerId="ADAL" clId="{CB4109C4-E4E0-48DA-B6CB-01700983DF36}" dt="2021-10-13T17:11:47.700" v="522" actId="26606"/>
          <ac:spMkLst>
            <pc:docMk/>
            <pc:sldMk cId="2420688007" sldId="262"/>
            <ac:spMk id="57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1:47.700" v="522" actId="26606"/>
          <ac:spMkLst>
            <pc:docMk/>
            <pc:sldMk cId="2420688007" sldId="262"/>
            <ac:spMk id="59" creationId="{FE74E104-78A8-4DFA-9782-03C75DE1BF02}"/>
          </ac:spMkLst>
        </pc:spChg>
        <pc:spChg chg="add del">
          <ac:chgData name="Santiago Gallego Rendón" userId="ca49f8b9-5ad7-4636-8afb-a3ac48a5e6f7" providerId="ADAL" clId="{CB4109C4-E4E0-48DA-B6CB-01700983DF36}" dt="2021-10-13T17:11:47.700" v="522" actId="26606"/>
          <ac:spMkLst>
            <pc:docMk/>
            <pc:sldMk cId="2420688007" sldId="262"/>
            <ac:spMk id="60" creationId="{1747BCEA-D77E-4BD6-8954-C64996AB739A}"/>
          </ac:spMkLst>
        </pc:spChg>
        <pc:spChg chg="add del">
          <ac:chgData name="Santiago Gallego Rendón" userId="ca49f8b9-5ad7-4636-8afb-a3ac48a5e6f7" providerId="ADAL" clId="{CB4109C4-E4E0-48DA-B6CB-01700983DF36}" dt="2021-10-13T17:11:47.700" v="522" actId="26606"/>
          <ac:spMkLst>
            <pc:docMk/>
            <pc:sldMk cId="2420688007" sldId="262"/>
            <ac:spMk id="61" creationId="{76D563F6-B8F0-406F-A032-1E478CA25158}"/>
          </ac:spMkLst>
        </pc:spChg>
        <pc:spChg chg="add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63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65" creationId="{37D505C3-540C-4E1B-AFF5-74A9D9BD3E44}"/>
          </ac:spMkLst>
        </pc:spChg>
        <pc:spChg chg="add">
          <ac:chgData name="Santiago Gallego Rendón" userId="ca49f8b9-5ad7-4636-8afb-a3ac48a5e6f7" providerId="ADAL" clId="{CB4109C4-E4E0-48DA-B6CB-01700983DF36}" dt="2021-10-13T17:11:47.716" v="523" actId="26606"/>
          <ac:spMkLst>
            <pc:docMk/>
            <pc:sldMk cId="2420688007" sldId="262"/>
            <ac:spMk id="66" creationId="{E7D90DB0-8C18-48FB-9353-0FAFBBC64AA5}"/>
          </ac:spMkLst>
        </pc:spChg>
        <pc:picChg chg="add mod ord modCrop">
          <ac:chgData name="Santiago Gallego Rendón" userId="ca49f8b9-5ad7-4636-8afb-a3ac48a5e6f7" providerId="ADAL" clId="{CB4109C4-E4E0-48DA-B6CB-01700983DF36}" dt="2021-10-13T17:11:47.716" v="523" actId="26606"/>
          <ac:picMkLst>
            <pc:docMk/>
            <pc:sldMk cId="2420688007" sldId="262"/>
            <ac:picMk id="5" creationId="{07A9B5A6-C5CC-4A25-9A4D-5B96C5DD1095}"/>
          </ac:picMkLst>
        </pc:picChg>
        <pc:picChg chg="add mod ord modCrop">
          <ac:chgData name="Santiago Gallego Rendón" userId="ca49f8b9-5ad7-4636-8afb-a3ac48a5e6f7" providerId="ADAL" clId="{CB4109C4-E4E0-48DA-B6CB-01700983DF36}" dt="2021-10-13T17:11:55.467" v="524" actId="1076"/>
          <ac:picMkLst>
            <pc:docMk/>
            <pc:sldMk cId="2420688007" sldId="262"/>
            <ac:picMk id="7" creationId="{C69BBDB4-CCC7-4F5D-A144-BD8A02BCF569}"/>
          </ac:picMkLst>
        </pc:picChg>
        <pc:cxnChg chg="add del">
          <ac:chgData name="Santiago Gallego Rendón" userId="ca49f8b9-5ad7-4636-8afb-a3ac48a5e6f7" providerId="ADAL" clId="{CB4109C4-E4E0-48DA-B6CB-01700983DF36}" dt="2021-10-13T17:09:13.762" v="507" actId="26606"/>
          <ac:cxnSpMkLst>
            <pc:docMk/>
            <pc:sldMk cId="2420688007" sldId="262"/>
            <ac:cxnSpMk id="14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09:13.762" v="507" actId="26606"/>
          <ac:cxnSpMkLst>
            <pc:docMk/>
            <pc:sldMk cId="2420688007" sldId="262"/>
            <ac:cxnSpMk id="22" creationId="{336FDCA7-0AF2-4082-9481-EF2C115F22A4}"/>
          </ac:cxnSpMkLst>
        </pc:cxnChg>
        <pc:cxnChg chg="add del">
          <ac:chgData name="Santiago Gallego Rendón" userId="ca49f8b9-5ad7-4636-8afb-a3ac48a5e6f7" providerId="ADAL" clId="{CB4109C4-E4E0-48DA-B6CB-01700983DF36}" dt="2021-10-13T17:09:13.708" v="506" actId="26606"/>
          <ac:cxnSpMkLst>
            <pc:docMk/>
            <pc:sldMk cId="2420688007" sldId="262"/>
            <ac:cxnSpMk id="29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1:47.716" v="523" actId="26606"/>
          <ac:cxnSpMkLst>
            <pc:docMk/>
            <pc:sldMk cId="2420688007" sldId="262"/>
            <ac:cxnSpMk id="34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1:22.182" v="518" actId="26606"/>
          <ac:cxnSpMkLst>
            <pc:docMk/>
            <pc:sldMk cId="2420688007" sldId="262"/>
            <ac:cxnSpMk id="4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1:22.182" v="518" actId="26606"/>
          <ac:cxnSpMkLst>
            <pc:docMk/>
            <pc:sldMk cId="2420688007" sldId="262"/>
            <ac:cxnSpMk id="50" creationId="{336FDCA7-0AF2-4082-9481-EF2C115F22A4}"/>
          </ac:cxnSpMkLst>
        </pc:cxnChg>
        <pc:cxnChg chg="add del">
          <ac:chgData name="Santiago Gallego Rendón" userId="ca49f8b9-5ad7-4636-8afb-a3ac48a5e6f7" providerId="ADAL" clId="{CB4109C4-E4E0-48DA-B6CB-01700983DF36}" dt="2021-10-13T17:11:29.353" v="520" actId="26606"/>
          <ac:cxnSpMkLst>
            <pc:docMk/>
            <pc:sldMk cId="2420688007" sldId="262"/>
            <ac:cxnSpMk id="53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1:47.700" v="522" actId="26606"/>
          <ac:cxnSpMkLst>
            <pc:docMk/>
            <pc:sldMk cId="2420688007" sldId="262"/>
            <ac:cxnSpMk id="58" creationId="{4C75A547-BCD1-42BE-966E-53CA0AB93165}"/>
          </ac:cxnSpMkLst>
        </pc:cxnChg>
        <pc:cxnChg chg="add">
          <ac:chgData name="Santiago Gallego Rendón" userId="ca49f8b9-5ad7-4636-8afb-a3ac48a5e6f7" providerId="ADAL" clId="{CB4109C4-E4E0-48DA-B6CB-01700983DF36}" dt="2021-10-13T17:11:47.716" v="523" actId="26606"/>
          <ac:cxnSpMkLst>
            <pc:docMk/>
            <pc:sldMk cId="2420688007" sldId="262"/>
            <ac:cxnSpMk id="64" creationId="{4C75A547-BCD1-42BE-966E-53CA0AB93165}"/>
          </ac:cxnSpMkLst>
        </pc:cxnChg>
      </pc:sldChg>
      <pc:sldChg chg="addSp delSp modSp new del mod">
        <pc:chgData name="Santiago Gallego Rendón" userId="ca49f8b9-5ad7-4636-8afb-a3ac48a5e6f7" providerId="ADAL" clId="{CB4109C4-E4E0-48DA-B6CB-01700983DF36}" dt="2021-10-13T17:02:01.846" v="466" actId="47"/>
        <pc:sldMkLst>
          <pc:docMk/>
          <pc:sldMk cId="2609346007" sldId="262"/>
        </pc:sldMkLst>
        <pc:spChg chg="del">
          <ac:chgData name="Santiago Gallego Rendón" userId="ca49f8b9-5ad7-4636-8afb-a3ac48a5e6f7" providerId="ADAL" clId="{CB4109C4-E4E0-48DA-B6CB-01700983DF36}" dt="2021-10-13T17:00:17.026" v="460" actId="478"/>
          <ac:spMkLst>
            <pc:docMk/>
            <pc:sldMk cId="2609346007" sldId="262"/>
            <ac:spMk id="2" creationId="{6AB3F617-BA06-4184-A223-83F5E8F1B1F5}"/>
          </ac:spMkLst>
        </pc:spChg>
        <pc:spChg chg="del">
          <ac:chgData name="Santiago Gallego Rendón" userId="ca49f8b9-5ad7-4636-8afb-a3ac48a5e6f7" providerId="ADAL" clId="{CB4109C4-E4E0-48DA-B6CB-01700983DF36}" dt="2021-10-13T17:00:19.806" v="461" actId="478"/>
          <ac:spMkLst>
            <pc:docMk/>
            <pc:sldMk cId="2609346007" sldId="262"/>
            <ac:spMk id="3" creationId="{4B0E17B1-91E6-4E32-A5BF-975051A96482}"/>
          </ac:spMkLst>
        </pc:spChg>
        <pc:picChg chg="add mod modCrop">
          <ac:chgData name="Santiago Gallego Rendón" userId="ca49f8b9-5ad7-4636-8afb-a3ac48a5e6f7" providerId="ADAL" clId="{CB4109C4-E4E0-48DA-B6CB-01700983DF36}" dt="2021-10-13T17:00:42.157" v="465" actId="732"/>
          <ac:picMkLst>
            <pc:docMk/>
            <pc:sldMk cId="2609346007" sldId="262"/>
            <ac:picMk id="5" creationId="{23382787-3FDD-49B1-97EC-C77264387796}"/>
          </ac:picMkLst>
        </pc:picChg>
      </pc:sldChg>
      <pc:sldChg chg="addSp delSp modSp new mod setBg addAnim delAnim">
        <pc:chgData name="Santiago Gallego Rendón" userId="ca49f8b9-5ad7-4636-8afb-a3ac48a5e6f7" providerId="ADAL" clId="{CB4109C4-E4E0-48DA-B6CB-01700983DF36}" dt="2021-10-13T17:21:15.790" v="592" actId="14100"/>
        <pc:sldMkLst>
          <pc:docMk/>
          <pc:sldMk cId="2142117086" sldId="263"/>
        </pc:sldMkLst>
        <pc:spChg chg="mod ord">
          <ac:chgData name="Santiago Gallego Rendón" userId="ca49f8b9-5ad7-4636-8afb-a3ac48a5e6f7" providerId="ADAL" clId="{CB4109C4-E4E0-48DA-B6CB-01700983DF36}" dt="2021-10-13T17:20:54.005" v="584" actId="1076"/>
          <ac:spMkLst>
            <pc:docMk/>
            <pc:sldMk cId="2142117086" sldId="263"/>
            <ac:spMk id="2" creationId="{F842BA00-FEE8-436E-992D-D55888D69127}"/>
          </ac:spMkLst>
        </pc:spChg>
        <pc:spChg chg="del">
          <ac:chgData name="Santiago Gallego Rendón" userId="ca49f8b9-5ad7-4636-8afb-a3ac48a5e6f7" providerId="ADAL" clId="{CB4109C4-E4E0-48DA-B6CB-01700983DF36}" dt="2021-10-13T17:12:55.319" v="529" actId="478"/>
          <ac:spMkLst>
            <pc:docMk/>
            <pc:sldMk cId="2142117086" sldId="263"/>
            <ac:spMk id="3" creationId="{934328B6-81C8-454D-B2D3-5ABD13B81F7A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12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16" creationId="{FE74E104-78A8-4DFA-9782-03C75DE1BF02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18" creationId="{1747BCEA-D77E-4BD6-8954-C64996AB739A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20" creationId="{76D563F6-B8F0-406F-A032-1E478CA25158}"/>
          </ac:spMkLst>
        </pc:spChg>
        <pc:spChg chg="add del">
          <ac:chgData name="Santiago Gallego Rendón" userId="ca49f8b9-5ad7-4636-8afb-a3ac48a5e6f7" providerId="ADAL" clId="{CB4109C4-E4E0-48DA-B6CB-01700983DF36}" dt="2021-10-13T17:18:27.491" v="552" actId="26606"/>
          <ac:spMkLst>
            <pc:docMk/>
            <pc:sldMk cId="2142117086" sldId="263"/>
            <ac:spMk id="25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8:27.491" v="552" actId="26606"/>
          <ac:spMkLst>
            <pc:docMk/>
            <pc:sldMk cId="2142117086" sldId="263"/>
            <ac:spMk id="29" creationId="{C0E2219A-04FA-42C2-92B5-2540C9749537}"/>
          </ac:spMkLst>
        </pc:spChg>
        <pc:spChg chg="add del">
          <ac:chgData name="Santiago Gallego Rendón" userId="ca49f8b9-5ad7-4636-8afb-a3ac48a5e6f7" providerId="ADAL" clId="{CB4109C4-E4E0-48DA-B6CB-01700983DF36}" dt="2021-10-13T17:18:27.491" v="552" actId="26606"/>
          <ac:spMkLst>
            <pc:docMk/>
            <pc:sldMk cId="2142117086" sldId="263"/>
            <ac:spMk id="31" creationId="{4F614482-2388-4437-990F-84AF6BD33802}"/>
          </ac:spMkLst>
        </pc:spChg>
        <pc:spChg chg="add del">
          <ac:chgData name="Santiago Gallego Rendón" userId="ca49f8b9-5ad7-4636-8afb-a3ac48a5e6f7" providerId="ADAL" clId="{CB4109C4-E4E0-48DA-B6CB-01700983DF36}" dt="2021-10-13T17:18:27.491" v="552" actId="26606"/>
          <ac:spMkLst>
            <pc:docMk/>
            <pc:sldMk cId="2142117086" sldId="263"/>
            <ac:spMk id="33" creationId="{658CFA6B-BF53-4CCE-AA08-59DFD207B440}"/>
          </ac:spMkLst>
        </pc:spChg>
        <pc:spChg chg="add del">
          <ac:chgData name="Santiago Gallego Rendón" userId="ca49f8b9-5ad7-4636-8afb-a3ac48a5e6f7" providerId="ADAL" clId="{CB4109C4-E4E0-48DA-B6CB-01700983DF36}" dt="2021-10-13T17:18:31.432" v="554" actId="26606"/>
          <ac:spMkLst>
            <pc:docMk/>
            <pc:sldMk cId="2142117086" sldId="263"/>
            <ac:spMk id="35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8:31.432" v="554" actId="26606"/>
          <ac:spMkLst>
            <pc:docMk/>
            <pc:sldMk cId="2142117086" sldId="263"/>
            <ac:spMk id="37" creationId="{4DE524F2-C7AF-4466-BA99-09C19DE0D819}"/>
          </ac:spMkLst>
        </pc:spChg>
        <pc:spChg chg="add del">
          <ac:chgData name="Santiago Gallego Rendón" userId="ca49f8b9-5ad7-4636-8afb-a3ac48a5e6f7" providerId="ADAL" clId="{CB4109C4-E4E0-48DA-B6CB-01700983DF36}" dt="2021-10-13T17:18:31.432" v="554" actId="26606"/>
          <ac:spMkLst>
            <pc:docMk/>
            <pc:sldMk cId="2142117086" sldId="263"/>
            <ac:spMk id="38" creationId="{A034BB8E-F63B-4645-80EA-9CB6735C124A}"/>
          </ac:spMkLst>
        </pc:spChg>
        <pc:spChg chg="add del">
          <ac:chgData name="Santiago Gallego Rendón" userId="ca49f8b9-5ad7-4636-8afb-a3ac48a5e6f7" providerId="ADAL" clId="{CB4109C4-E4E0-48DA-B6CB-01700983DF36}" dt="2021-10-13T17:18:31.432" v="554" actId="26606"/>
          <ac:spMkLst>
            <pc:docMk/>
            <pc:sldMk cId="2142117086" sldId="263"/>
            <ac:spMk id="39" creationId="{57413B60-0DAC-4368-A815-8779006C93AF}"/>
          </ac:spMkLst>
        </pc:spChg>
        <pc:spChg chg="add del">
          <ac:chgData name="Santiago Gallego Rendón" userId="ca49f8b9-5ad7-4636-8afb-a3ac48a5e6f7" providerId="ADAL" clId="{CB4109C4-E4E0-48DA-B6CB-01700983DF36}" dt="2021-10-13T17:18:36.225" v="557" actId="26606"/>
          <ac:spMkLst>
            <pc:docMk/>
            <pc:sldMk cId="2142117086" sldId="263"/>
            <ac:spMk id="41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8:36.225" v="557" actId="26606"/>
          <ac:spMkLst>
            <pc:docMk/>
            <pc:sldMk cId="2142117086" sldId="263"/>
            <ac:spMk id="43" creationId="{37D505C3-540C-4E1B-AFF5-74A9D9BD3E44}"/>
          </ac:spMkLst>
        </pc:spChg>
        <pc:spChg chg="add del">
          <ac:chgData name="Santiago Gallego Rendón" userId="ca49f8b9-5ad7-4636-8afb-a3ac48a5e6f7" providerId="ADAL" clId="{CB4109C4-E4E0-48DA-B6CB-01700983DF36}" dt="2021-10-13T17:18:36.225" v="557" actId="26606"/>
          <ac:spMkLst>
            <pc:docMk/>
            <pc:sldMk cId="2142117086" sldId="263"/>
            <ac:spMk id="44" creationId="{E7D90DB0-8C18-48FB-9353-0FAFBBC64AA5}"/>
          </ac:spMkLst>
        </pc:spChg>
        <pc:spChg chg="add del">
          <ac:chgData name="Santiago Gallego Rendón" userId="ca49f8b9-5ad7-4636-8afb-a3ac48a5e6f7" providerId="ADAL" clId="{CB4109C4-E4E0-48DA-B6CB-01700983DF36}" dt="2021-10-13T17:18:41.571" v="559" actId="26606"/>
          <ac:spMkLst>
            <pc:docMk/>
            <pc:sldMk cId="2142117086" sldId="263"/>
            <ac:spMk id="46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8:41.571" v="559" actId="26606"/>
          <ac:spMkLst>
            <pc:docMk/>
            <pc:sldMk cId="2142117086" sldId="263"/>
            <ac:spMk id="48" creationId="{C0E2219A-04FA-42C2-92B5-2540C9749537}"/>
          </ac:spMkLst>
        </pc:spChg>
        <pc:spChg chg="add del">
          <ac:chgData name="Santiago Gallego Rendón" userId="ca49f8b9-5ad7-4636-8afb-a3ac48a5e6f7" providerId="ADAL" clId="{CB4109C4-E4E0-48DA-B6CB-01700983DF36}" dt="2021-10-13T17:18:41.571" v="559" actId="26606"/>
          <ac:spMkLst>
            <pc:docMk/>
            <pc:sldMk cId="2142117086" sldId="263"/>
            <ac:spMk id="49" creationId="{B0E897CB-98BF-469B-8A73-7BD2916E203A}"/>
          </ac:spMkLst>
        </pc:spChg>
        <pc:spChg chg="add del">
          <ac:chgData name="Santiago Gallego Rendón" userId="ca49f8b9-5ad7-4636-8afb-a3ac48a5e6f7" providerId="ADAL" clId="{CB4109C4-E4E0-48DA-B6CB-01700983DF36}" dt="2021-10-13T17:18:41.571" v="559" actId="26606"/>
          <ac:spMkLst>
            <pc:docMk/>
            <pc:sldMk cId="2142117086" sldId="263"/>
            <ac:spMk id="51" creationId="{658CFA6B-BF53-4CCE-AA08-59DFD207B440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53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55" creationId="{700F4F83-B49A-4799-8DC1-B8DF10E913AC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56" creationId="{5C8D33E0-E469-4E16-B3FF-79C678BB9EE8}"/>
          </ac:spMkLst>
        </pc:spChg>
        <pc:spChg chg="add del">
          <ac:chgData name="Santiago Gallego Rendón" userId="ca49f8b9-5ad7-4636-8afb-a3ac48a5e6f7" providerId="ADAL" clId="{CB4109C4-E4E0-48DA-B6CB-01700983DF36}" dt="2021-10-13T17:20:11.297" v="573" actId="26606"/>
          <ac:spMkLst>
            <pc:docMk/>
            <pc:sldMk cId="2142117086" sldId="263"/>
            <ac:spMk id="57" creationId="{AC441F93-6441-4409-BA3B-E8BB289547C8}"/>
          </ac:spMkLst>
        </pc:spChg>
        <pc:spChg chg="add del">
          <ac:chgData name="Santiago Gallego Rendón" userId="ca49f8b9-5ad7-4636-8afb-a3ac48a5e6f7" providerId="ADAL" clId="{CB4109C4-E4E0-48DA-B6CB-01700983DF36}" dt="2021-10-13T17:19:06.911" v="563" actId="26606"/>
          <ac:spMkLst>
            <pc:docMk/>
            <pc:sldMk cId="2142117086" sldId="263"/>
            <ac:spMk id="63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9:06.911" v="563" actId="26606"/>
          <ac:spMkLst>
            <pc:docMk/>
            <pc:sldMk cId="2142117086" sldId="263"/>
            <ac:spMk id="67" creationId="{B5E0A781-5174-4CC5-BDD2-940F96E882A4}"/>
          </ac:spMkLst>
        </pc:spChg>
        <pc:spChg chg="add del">
          <ac:chgData name="Santiago Gallego Rendón" userId="ca49f8b9-5ad7-4636-8afb-a3ac48a5e6f7" providerId="ADAL" clId="{CB4109C4-E4E0-48DA-B6CB-01700983DF36}" dt="2021-10-13T17:19:06.911" v="563" actId="26606"/>
          <ac:spMkLst>
            <pc:docMk/>
            <pc:sldMk cId="2142117086" sldId="263"/>
            <ac:spMk id="69" creationId="{13A5C075-B066-49C1-9E75-E987647DEF55}"/>
          </ac:spMkLst>
        </pc:spChg>
        <pc:spChg chg="add del">
          <ac:chgData name="Santiago Gallego Rendón" userId="ca49f8b9-5ad7-4636-8afb-a3ac48a5e6f7" providerId="ADAL" clId="{CB4109C4-E4E0-48DA-B6CB-01700983DF36}" dt="2021-10-13T17:19:55.130" v="565" actId="26606"/>
          <ac:spMkLst>
            <pc:docMk/>
            <pc:sldMk cId="2142117086" sldId="263"/>
            <ac:spMk id="71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19:55.130" v="565" actId="26606"/>
          <ac:spMkLst>
            <pc:docMk/>
            <pc:sldMk cId="2142117086" sldId="263"/>
            <ac:spMk id="73" creationId="{4DE524F2-C7AF-4466-BA99-09C19DE0D819}"/>
          </ac:spMkLst>
        </pc:spChg>
        <pc:spChg chg="add del">
          <ac:chgData name="Santiago Gallego Rendón" userId="ca49f8b9-5ad7-4636-8afb-a3ac48a5e6f7" providerId="ADAL" clId="{CB4109C4-E4E0-48DA-B6CB-01700983DF36}" dt="2021-10-13T17:19:55.130" v="565" actId="26606"/>
          <ac:spMkLst>
            <pc:docMk/>
            <pc:sldMk cId="2142117086" sldId="263"/>
            <ac:spMk id="74" creationId="{F391DB8F-CD1E-4B48-81D6-9781BA3F4CF1}"/>
          </ac:spMkLst>
        </pc:spChg>
        <pc:spChg chg="add del">
          <ac:chgData name="Santiago Gallego Rendón" userId="ca49f8b9-5ad7-4636-8afb-a3ac48a5e6f7" providerId="ADAL" clId="{CB4109C4-E4E0-48DA-B6CB-01700983DF36}" dt="2021-10-13T17:20:07.672" v="571" actId="26606"/>
          <ac:spMkLst>
            <pc:docMk/>
            <pc:sldMk cId="2142117086" sldId="263"/>
            <ac:spMk id="76" creationId="{5CD60141-EEBD-4EC1-8E34-0344C16A18A2}"/>
          </ac:spMkLst>
        </pc:spChg>
        <pc:spChg chg="add del">
          <ac:chgData name="Santiago Gallego Rendón" userId="ca49f8b9-5ad7-4636-8afb-a3ac48a5e6f7" providerId="ADAL" clId="{CB4109C4-E4E0-48DA-B6CB-01700983DF36}" dt="2021-10-13T17:20:07.672" v="571" actId="26606"/>
          <ac:spMkLst>
            <pc:docMk/>
            <pc:sldMk cId="2142117086" sldId="263"/>
            <ac:spMk id="78" creationId="{C0E2219A-04FA-42C2-92B5-2540C9749537}"/>
          </ac:spMkLst>
        </pc:spChg>
        <pc:spChg chg="add del">
          <ac:chgData name="Santiago Gallego Rendón" userId="ca49f8b9-5ad7-4636-8afb-a3ac48a5e6f7" providerId="ADAL" clId="{CB4109C4-E4E0-48DA-B6CB-01700983DF36}" dt="2021-10-13T17:20:07.672" v="571" actId="26606"/>
          <ac:spMkLst>
            <pc:docMk/>
            <pc:sldMk cId="2142117086" sldId="263"/>
            <ac:spMk id="79" creationId="{4F614482-2388-4437-990F-84AF6BD33802}"/>
          </ac:spMkLst>
        </pc:spChg>
        <pc:spChg chg="add del">
          <ac:chgData name="Santiago Gallego Rendón" userId="ca49f8b9-5ad7-4636-8afb-a3ac48a5e6f7" providerId="ADAL" clId="{CB4109C4-E4E0-48DA-B6CB-01700983DF36}" dt="2021-10-13T17:20:07.672" v="571" actId="26606"/>
          <ac:spMkLst>
            <pc:docMk/>
            <pc:sldMk cId="2142117086" sldId="263"/>
            <ac:spMk id="80" creationId="{658CFA6B-BF53-4CCE-AA08-59DFD207B440}"/>
          </ac:spMkLst>
        </pc:spChg>
        <pc:picChg chg="add mod ord modCrop">
          <ac:chgData name="Santiago Gallego Rendón" userId="ca49f8b9-5ad7-4636-8afb-a3ac48a5e6f7" providerId="ADAL" clId="{CB4109C4-E4E0-48DA-B6CB-01700983DF36}" dt="2021-10-13T17:21:02.114" v="587" actId="1076"/>
          <ac:picMkLst>
            <pc:docMk/>
            <pc:sldMk cId="2142117086" sldId="263"/>
            <ac:picMk id="5" creationId="{0932FCF8-2DF6-490C-A235-F89F265A7CEF}"/>
          </ac:picMkLst>
        </pc:picChg>
        <pc:picChg chg="add mod ord modCrop">
          <ac:chgData name="Santiago Gallego Rendón" userId="ca49f8b9-5ad7-4636-8afb-a3ac48a5e6f7" providerId="ADAL" clId="{CB4109C4-E4E0-48DA-B6CB-01700983DF36}" dt="2021-10-13T17:21:15.790" v="592" actId="14100"/>
          <ac:picMkLst>
            <pc:docMk/>
            <pc:sldMk cId="2142117086" sldId="263"/>
            <ac:picMk id="7" creationId="{EB2296F5-EF01-4D7A-AC7C-3F8A12D1E2D9}"/>
          </ac:picMkLst>
        </pc:picChg>
        <pc:cxnChg chg="add del">
          <ac:chgData name="Santiago Gallego Rendón" userId="ca49f8b9-5ad7-4636-8afb-a3ac48a5e6f7" providerId="ADAL" clId="{CB4109C4-E4E0-48DA-B6CB-01700983DF36}" dt="2021-10-13T17:20:11.297" v="573" actId="26606"/>
          <ac:cxnSpMkLst>
            <pc:docMk/>
            <pc:sldMk cId="2142117086" sldId="263"/>
            <ac:cxnSpMk id="14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8:27.491" v="552" actId="26606"/>
          <ac:cxnSpMkLst>
            <pc:docMk/>
            <pc:sldMk cId="2142117086" sldId="263"/>
            <ac:cxnSpMk id="27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8:31.432" v="554" actId="26606"/>
          <ac:cxnSpMkLst>
            <pc:docMk/>
            <pc:sldMk cId="2142117086" sldId="263"/>
            <ac:cxnSpMk id="36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8:36.225" v="557" actId="26606"/>
          <ac:cxnSpMkLst>
            <pc:docMk/>
            <pc:sldMk cId="2142117086" sldId="263"/>
            <ac:cxnSpMk id="4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8:41.571" v="559" actId="26606"/>
          <ac:cxnSpMkLst>
            <pc:docMk/>
            <pc:sldMk cId="2142117086" sldId="263"/>
            <ac:cxnSpMk id="47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8:41.571" v="559" actId="26606"/>
          <ac:cxnSpMkLst>
            <pc:docMk/>
            <pc:sldMk cId="2142117086" sldId="263"/>
            <ac:cxnSpMk id="50" creationId="{410A45DA-4E66-4841-B892-192B2BAA8DDA}"/>
          </ac:cxnSpMkLst>
        </pc:cxnChg>
        <pc:cxnChg chg="add del">
          <ac:chgData name="Santiago Gallego Rendón" userId="ca49f8b9-5ad7-4636-8afb-a3ac48a5e6f7" providerId="ADAL" clId="{CB4109C4-E4E0-48DA-B6CB-01700983DF36}" dt="2021-10-13T17:20:11.297" v="573" actId="26606"/>
          <ac:cxnSpMkLst>
            <pc:docMk/>
            <pc:sldMk cId="2142117086" sldId="263"/>
            <ac:cxnSpMk id="54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20:11.297" v="573" actId="26606"/>
          <ac:cxnSpMkLst>
            <pc:docMk/>
            <pc:sldMk cId="2142117086" sldId="263"/>
            <ac:cxnSpMk id="58" creationId="{336FDCA7-0AF2-4082-9481-EF2C115F22A4}"/>
          </ac:cxnSpMkLst>
        </pc:cxnChg>
        <pc:cxnChg chg="add del">
          <ac:chgData name="Santiago Gallego Rendón" userId="ca49f8b9-5ad7-4636-8afb-a3ac48a5e6f7" providerId="ADAL" clId="{CB4109C4-E4E0-48DA-B6CB-01700983DF36}" dt="2021-10-13T17:19:06.911" v="563" actId="26606"/>
          <ac:cxnSpMkLst>
            <pc:docMk/>
            <pc:sldMk cId="2142117086" sldId="263"/>
            <ac:cxnSpMk id="65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19:55.130" v="565" actId="26606"/>
          <ac:cxnSpMkLst>
            <pc:docMk/>
            <pc:sldMk cId="2142117086" sldId="263"/>
            <ac:cxnSpMk id="72" creationId="{4C75A547-BCD1-42BE-966E-53CA0AB93165}"/>
          </ac:cxnSpMkLst>
        </pc:cxnChg>
        <pc:cxnChg chg="add del">
          <ac:chgData name="Santiago Gallego Rendón" userId="ca49f8b9-5ad7-4636-8afb-a3ac48a5e6f7" providerId="ADAL" clId="{CB4109C4-E4E0-48DA-B6CB-01700983DF36}" dt="2021-10-13T17:20:07.672" v="571" actId="26606"/>
          <ac:cxnSpMkLst>
            <pc:docMk/>
            <pc:sldMk cId="2142117086" sldId="263"/>
            <ac:cxnSpMk id="77" creationId="{4C75A547-BCD1-42BE-966E-53CA0AB93165}"/>
          </ac:cxnSpMkLst>
        </pc:cxnChg>
      </pc:sldChg>
      <pc:sldChg chg="addSp delSp modSp new mod setBg addAnim">
        <pc:chgData name="Santiago Gallego Rendón" userId="ca49f8b9-5ad7-4636-8afb-a3ac48a5e6f7" providerId="ADAL" clId="{CB4109C4-E4E0-48DA-B6CB-01700983DF36}" dt="2021-10-13T17:26:38.348" v="604" actId="732"/>
        <pc:sldMkLst>
          <pc:docMk/>
          <pc:sldMk cId="436807375" sldId="264"/>
        </pc:sldMkLst>
        <pc:spChg chg="mod ord">
          <ac:chgData name="Santiago Gallego Rendón" userId="ca49f8b9-5ad7-4636-8afb-a3ac48a5e6f7" providerId="ADAL" clId="{CB4109C4-E4E0-48DA-B6CB-01700983DF36}" dt="2021-10-13T17:26:23.006" v="601" actId="26606"/>
          <ac:spMkLst>
            <pc:docMk/>
            <pc:sldMk cId="436807375" sldId="264"/>
            <ac:spMk id="2" creationId="{7B2E948C-B381-4D35-81CC-3CC281D4CA90}"/>
          </ac:spMkLst>
        </pc:spChg>
        <pc:spChg chg="del">
          <ac:chgData name="Santiago Gallego Rendón" userId="ca49f8b9-5ad7-4636-8afb-a3ac48a5e6f7" providerId="ADAL" clId="{CB4109C4-E4E0-48DA-B6CB-01700983DF36}" dt="2021-10-13T17:26:00.326" v="595" actId="478"/>
          <ac:spMkLst>
            <pc:docMk/>
            <pc:sldMk cId="436807375" sldId="264"/>
            <ac:spMk id="3" creationId="{DC7F3AF0-2C2C-4D62-B8A1-33D0FDC9B5AE}"/>
          </ac:spMkLst>
        </pc:spChg>
        <pc:spChg chg="add">
          <ac:chgData name="Santiago Gallego Rendón" userId="ca49f8b9-5ad7-4636-8afb-a3ac48a5e6f7" providerId="ADAL" clId="{CB4109C4-E4E0-48DA-B6CB-01700983DF36}" dt="2021-10-13T17:26:23.006" v="601" actId="26606"/>
          <ac:spMkLst>
            <pc:docMk/>
            <pc:sldMk cId="436807375" sldId="264"/>
            <ac:spMk id="10" creationId="{5CD60141-EEBD-4EC1-8E34-0344C16A18A2}"/>
          </ac:spMkLst>
        </pc:spChg>
        <pc:spChg chg="add">
          <ac:chgData name="Santiago Gallego Rendón" userId="ca49f8b9-5ad7-4636-8afb-a3ac48a5e6f7" providerId="ADAL" clId="{CB4109C4-E4E0-48DA-B6CB-01700983DF36}" dt="2021-10-13T17:26:23.006" v="601" actId="26606"/>
          <ac:spMkLst>
            <pc:docMk/>
            <pc:sldMk cId="436807375" sldId="264"/>
            <ac:spMk id="14" creationId="{6D1F4DC3-EDAB-401A-BD21-33D25AB5FD4B}"/>
          </ac:spMkLst>
        </pc:spChg>
        <pc:spChg chg="add">
          <ac:chgData name="Santiago Gallego Rendón" userId="ca49f8b9-5ad7-4636-8afb-a3ac48a5e6f7" providerId="ADAL" clId="{CB4109C4-E4E0-48DA-B6CB-01700983DF36}" dt="2021-10-13T17:26:23.006" v="601" actId="26606"/>
          <ac:spMkLst>
            <pc:docMk/>
            <pc:sldMk cId="436807375" sldId="264"/>
            <ac:spMk id="16" creationId="{E9C7EB16-0EC8-4488-ACB2-C24CF90E5624}"/>
          </ac:spMkLst>
        </pc:spChg>
        <pc:spChg chg="add">
          <ac:chgData name="Santiago Gallego Rendón" userId="ca49f8b9-5ad7-4636-8afb-a3ac48a5e6f7" providerId="ADAL" clId="{CB4109C4-E4E0-48DA-B6CB-01700983DF36}" dt="2021-10-13T17:26:23.006" v="601" actId="26606"/>
          <ac:spMkLst>
            <pc:docMk/>
            <pc:sldMk cId="436807375" sldId="264"/>
            <ac:spMk id="18" creationId="{C3C4CE1C-C768-4656-8941-CE322DBE716F}"/>
          </ac:spMkLst>
        </pc:spChg>
        <pc:picChg chg="add mod modCrop">
          <ac:chgData name="Santiago Gallego Rendón" userId="ca49f8b9-5ad7-4636-8afb-a3ac48a5e6f7" providerId="ADAL" clId="{CB4109C4-E4E0-48DA-B6CB-01700983DF36}" dt="2021-10-13T17:26:38.348" v="604" actId="732"/>
          <ac:picMkLst>
            <pc:docMk/>
            <pc:sldMk cId="436807375" sldId="264"/>
            <ac:picMk id="5" creationId="{3D4AED71-40D8-4F9E-A057-953D4164ABEB}"/>
          </ac:picMkLst>
        </pc:picChg>
        <pc:cxnChg chg="add">
          <ac:chgData name="Santiago Gallego Rendón" userId="ca49f8b9-5ad7-4636-8afb-a3ac48a5e6f7" providerId="ADAL" clId="{CB4109C4-E4E0-48DA-B6CB-01700983DF36}" dt="2021-10-13T17:26:23.006" v="601" actId="26606"/>
          <ac:cxnSpMkLst>
            <pc:docMk/>
            <pc:sldMk cId="436807375" sldId="264"/>
            <ac:cxnSpMk id="12" creationId="{4C75A547-BCD1-42BE-966E-53CA0AB93165}"/>
          </ac:cxnSpMkLst>
        </pc:cxnChg>
      </pc:sldChg>
      <pc:sldMasterChg chg="del delSldLayout">
        <pc:chgData name="Santiago Gallego Rendón" userId="ca49f8b9-5ad7-4636-8afb-a3ac48a5e6f7" providerId="ADAL" clId="{CB4109C4-E4E0-48DA-B6CB-01700983DF36}" dt="2021-10-13T15:53:41.100" v="3" actId="26606"/>
        <pc:sldMasterMkLst>
          <pc:docMk/>
          <pc:sldMasterMk cId="3533645891" sldId="2147483672"/>
        </pc:sldMasterMkLst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05048723" sldId="2147483673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011966816" sldId="2147483674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1196071018" sldId="2147483675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166229730" sldId="2147483676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546791346" sldId="2147483677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594397906" sldId="2147483678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456319523" sldId="2147483679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2042347932" sldId="2147483680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458868092" sldId="2147483681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2970190545" sldId="2147483682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651777590" sldId="2147483683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944034825" sldId="2147483684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78379441" sldId="2147483685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7861851" sldId="2147483686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3464625542" sldId="2147483687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1542533221" sldId="2147483688"/>
          </pc:sldLayoutMkLst>
        </pc:sldLayoutChg>
        <pc:sldLayoutChg chg="del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3533645891" sldId="2147483672"/>
            <pc:sldLayoutMk cId="958682972" sldId="2147483689"/>
          </pc:sldLayoutMkLst>
        </pc:sldLayoutChg>
      </pc:sldMasterChg>
      <pc:sldMasterChg chg="add replId addSldLayout">
        <pc:chgData name="Santiago Gallego Rendón" userId="ca49f8b9-5ad7-4636-8afb-a3ac48a5e6f7" providerId="ADAL" clId="{CB4109C4-E4E0-48DA-B6CB-01700983DF36}" dt="2021-10-13T15:53:41.100" v="3" actId="26606"/>
        <pc:sldMasterMkLst>
          <pc:docMk/>
          <pc:sldMasterMk cId="2648737328" sldId="2147483690"/>
        </pc:sldMasterMkLst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2865100595" sldId="2147483691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4058964292" sldId="2147483692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2205105844" sldId="2147483693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1661499750" sldId="2147483694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1692572672" sldId="2147483695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1977363675" sldId="2147483696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3283633589" sldId="2147483697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3609306574" sldId="2147483698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4288371732" sldId="2147483699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3660466593" sldId="2147483700"/>
          </pc:sldLayoutMkLst>
        </pc:sldLayoutChg>
        <pc:sldLayoutChg chg="add replId">
          <pc:chgData name="Santiago Gallego Rendón" userId="ca49f8b9-5ad7-4636-8afb-a3ac48a5e6f7" providerId="ADAL" clId="{CB4109C4-E4E0-48DA-B6CB-01700983DF36}" dt="2021-10-13T15:53:41.100" v="3" actId="26606"/>
          <pc:sldLayoutMkLst>
            <pc:docMk/>
            <pc:sldMasterMk cId="2648737328" sldId="2147483690"/>
            <pc:sldLayoutMk cId="3238425861" sldId="214748370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0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6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0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3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6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7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1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37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0" r:id="rId2"/>
    <p:sldLayoutId id="2147483699" r:id="rId3"/>
    <p:sldLayoutId id="2147483698" r:id="rId4"/>
    <p:sldLayoutId id="2147483697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D8A17033-ED96-4AC8-A635-3571BD031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F7ABF9-3A9D-44A1-812F-9464A56B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657108" cy="283240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Parcial 1 </a:t>
            </a:r>
            <a:br>
              <a:rPr lang="es-MX" dirty="0">
                <a:solidFill>
                  <a:srgbClr val="FFFFFF"/>
                </a:solidFill>
              </a:rPr>
            </a:br>
            <a:r>
              <a:rPr lang="es-MX" dirty="0">
                <a:solidFill>
                  <a:srgbClr val="FFFFFF"/>
                </a:solidFill>
              </a:rPr>
              <a:t>introducción a </a:t>
            </a:r>
            <a:br>
              <a:rPr lang="es-MX" dirty="0">
                <a:solidFill>
                  <a:srgbClr val="FFFFFF"/>
                </a:solidFill>
              </a:rPr>
            </a:br>
            <a:r>
              <a:rPr lang="es-MX" dirty="0">
                <a:solidFill>
                  <a:srgbClr val="FFFFFF"/>
                </a:solidFill>
              </a:rPr>
              <a:t>la informática 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D9D634-8449-4B88-A8AB-AF21F922B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442909"/>
            <a:ext cx="4122137" cy="1382358"/>
          </a:xfrm>
        </p:spPr>
        <p:txBody>
          <a:bodyPr anchor="b">
            <a:normAutofit/>
          </a:bodyPr>
          <a:lstStyle/>
          <a:p>
            <a:r>
              <a:rPr lang="es-MX" sz="2800" dirty="0">
                <a:solidFill>
                  <a:srgbClr val="FFFFFF"/>
                </a:solidFill>
              </a:rPr>
              <a:t>Santiago Gallego Rendón</a:t>
            </a:r>
            <a:endParaRPr lang="es-CO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0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513B6-A511-41B2-9681-13057699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82" y="4577442"/>
            <a:ext cx="7210692" cy="1179339"/>
          </a:xfrm>
        </p:spPr>
        <p:txBody>
          <a:bodyPr anchor="b">
            <a:normAutofit/>
          </a:bodyPr>
          <a:lstStyle/>
          <a:p>
            <a:r>
              <a:rPr lang="es-MX" dirty="0"/>
              <a:t>Contenido</a:t>
            </a:r>
            <a:endParaRPr lang="es-CO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14C296-26CB-43B0-9404-D05FF687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677978">
            <a:off x="-1328609" y="-131647"/>
            <a:ext cx="3715688" cy="1836942"/>
          </a:xfrm>
          <a:custGeom>
            <a:avLst/>
            <a:gdLst>
              <a:gd name="connsiteX0" fmla="*/ 0 w 5069810"/>
              <a:gd name="connsiteY0" fmla="*/ 2506385 h 2506385"/>
              <a:gd name="connsiteX1" fmla="*/ 2859749 w 5069810"/>
              <a:gd name="connsiteY1" fmla="*/ 1 h 2506385"/>
              <a:gd name="connsiteX2" fmla="*/ 2873126 w 5069810"/>
              <a:gd name="connsiteY2" fmla="*/ 0 h 2506385"/>
              <a:gd name="connsiteX3" fmla="*/ 5069810 w 5069810"/>
              <a:gd name="connsiteY3" fmla="*/ 2506385 h 25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9810" h="2506385">
                <a:moveTo>
                  <a:pt x="0" y="2506385"/>
                </a:moveTo>
                <a:lnTo>
                  <a:pt x="2859749" y="1"/>
                </a:lnTo>
                <a:lnTo>
                  <a:pt x="2873126" y="0"/>
                </a:lnTo>
                <a:lnTo>
                  <a:pt x="5069810" y="25063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F4C24C-DC25-49C1-9509-3F5694D0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873948">
            <a:off x="9801250" y="5155580"/>
            <a:ext cx="3715688" cy="1836942"/>
          </a:xfrm>
          <a:custGeom>
            <a:avLst/>
            <a:gdLst>
              <a:gd name="connsiteX0" fmla="*/ 0 w 5069810"/>
              <a:gd name="connsiteY0" fmla="*/ 2506385 h 2506385"/>
              <a:gd name="connsiteX1" fmla="*/ 2859749 w 5069810"/>
              <a:gd name="connsiteY1" fmla="*/ 1 h 2506385"/>
              <a:gd name="connsiteX2" fmla="*/ 2873126 w 5069810"/>
              <a:gd name="connsiteY2" fmla="*/ 0 h 2506385"/>
              <a:gd name="connsiteX3" fmla="*/ 5069810 w 5069810"/>
              <a:gd name="connsiteY3" fmla="*/ 2506385 h 25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9810" h="2506385">
                <a:moveTo>
                  <a:pt x="0" y="2506385"/>
                </a:moveTo>
                <a:lnTo>
                  <a:pt x="2859749" y="1"/>
                </a:lnTo>
                <a:lnTo>
                  <a:pt x="2873126" y="0"/>
                </a:lnTo>
                <a:lnTo>
                  <a:pt x="5069810" y="25063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E3BA-F4E1-4446-B85E-2F68E8EC0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369" y="1181099"/>
            <a:ext cx="6945631" cy="331470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MX" dirty="0"/>
              <a:t>1. Tarea a mano (Informática)</a:t>
            </a:r>
            <a:br>
              <a:rPr lang="es-MX" dirty="0"/>
            </a:br>
            <a:r>
              <a:rPr lang="es-MX" dirty="0"/>
              <a:t>2. Crear usuario </a:t>
            </a:r>
            <a:r>
              <a:rPr lang="es-MX" dirty="0" err="1"/>
              <a:t>Github</a:t>
            </a:r>
            <a:br>
              <a:rPr lang="es-MX" dirty="0"/>
            </a:br>
            <a:r>
              <a:rPr lang="es-MX" dirty="0"/>
              <a:t>3. </a:t>
            </a:r>
            <a:r>
              <a:rPr lang="es-MX" dirty="0" err="1"/>
              <a:t>Paper</a:t>
            </a:r>
            <a:r>
              <a:rPr lang="es-MX" dirty="0"/>
              <a:t> sobre Informática</a:t>
            </a:r>
            <a:br>
              <a:rPr lang="es-MX" dirty="0"/>
            </a:br>
            <a:r>
              <a:rPr lang="es-MX" dirty="0"/>
              <a:t>4. Programa JS (0-15)</a:t>
            </a:r>
            <a:br>
              <a:rPr lang="es-MX" dirty="0"/>
            </a:br>
            <a:r>
              <a:rPr lang="es-MX" dirty="0"/>
              <a:t>5. </a:t>
            </a:r>
            <a:r>
              <a:rPr lang="es-MX" dirty="0" err="1"/>
              <a:t>Excalidraw</a:t>
            </a:r>
            <a:r>
              <a:rPr lang="es-MX" dirty="0"/>
              <a:t> - Conversión</a:t>
            </a:r>
            <a:br>
              <a:rPr lang="es-MX" dirty="0"/>
            </a:br>
            <a:r>
              <a:rPr lang="es-MX" dirty="0"/>
              <a:t>6. </a:t>
            </a:r>
            <a:r>
              <a:rPr lang="es-MX" dirty="0" err="1"/>
              <a:t>Excalidraw</a:t>
            </a:r>
            <a:r>
              <a:rPr lang="es-MX" dirty="0"/>
              <a:t> parte dos</a:t>
            </a:r>
            <a:br>
              <a:rPr lang="es-MX" dirty="0"/>
            </a:br>
            <a:r>
              <a:rPr lang="es-MX" dirty="0"/>
              <a:t>7. Python básico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22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FE74E104-78A8-4DFA-9782-03C75DE1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1747BCEA-D77E-4BD6-8954-C64996AB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76D563F6-B8F0-406F-A032-1E478CA2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-2"/>
            <a:ext cx="9957519" cy="6858002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9957518 w 9957519"/>
              <a:gd name="connsiteY3" fmla="*/ 1557083 h 6858000"/>
              <a:gd name="connsiteX4" fmla="*/ 9957518 w 9957519"/>
              <a:gd name="connsiteY4" fmla="*/ 6858000 h 6858000"/>
              <a:gd name="connsiteX5" fmla="*/ 8318421 w 9957519"/>
              <a:gd name="connsiteY5" fmla="*/ 6858000 h 6858000"/>
              <a:gd name="connsiteX6" fmla="*/ 6213394 w 9957519"/>
              <a:gd name="connsiteY6" fmla="*/ 6858000 h 6858000"/>
              <a:gd name="connsiteX7" fmla="*/ 5311608 w 9957519"/>
              <a:gd name="connsiteY7" fmla="*/ 6858000 h 6858000"/>
              <a:gd name="connsiteX8" fmla="*/ 4574297 w 9957519"/>
              <a:gd name="connsiteY8" fmla="*/ 6858000 h 6858000"/>
              <a:gd name="connsiteX9" fmla="*/ 868032 w 9957519"/>
              <a:gd name="connsiteY9" fmla="*/ 6858000 h 6858000"/>
              <a:gd name="connsiteX10" fmla="*/ 0 w 9957519"/>
              <a:gd name="connsiteY10" fmla="*/ 0 h 6858000"/>
              <a:gd name="connsiteX11" fmla="*/ 6878624 w 9957519"/>
              <a:gd name="connsiteY11" fmla="*/ 0 h 6858000"/>
              <a:gd name="connsiteX12" fmla="*/ 0 w 9957519"/>
              <a:gd name="connsiteY12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9957518" y="1557083"/>
                </a:lnTo>
                <a:lnTo>
                  <a:pt x="9957518" y="6858000"/>
                </a:lnTo>
                <a:lnTo>
                  <a:pt x="8318421" y="6858000"/>
                </a:lnTo>
                <a:lnTo>
                  <a:pt x="6213394" y="6858000"/>
                </a:lnTo>
                <a:lnTo>
                  <a:pt x="5311608" y="6858000"/>
                </a:lnTo>
                <a:lnTo>
                  <a:pt x="4574297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7467BE-D650-418A-A799-6B59752B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098"/>
            <a:ext cx="4953000" cy="27131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cap="all" spc="300"/>
              <a:t>Tarea a mano (Informática)</a:t>
            </a: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4272682D-C64A-4C61-AD14-376F271C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26" y="798287"/>
            <a:ext cx="4643474" cy="56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666BB5-E83A-43E1-832F-8363586C5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59D4DD-D247-47C8-B574-B36CB222C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07EE0F-0787-47E9-8E6B-B168A85E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953000" cy="28324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>
                <a:solidFill>
                  <a:srgbClr val="FFFFFF"/>
                </a:solidFill>
              </a:rPr>
              <a:t>Crear usuario Github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5EB1CD-7864-49E6-B527-875F5C93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4535293"/>
            <a:ext cx="2561794" cy="1291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FFFFFF"/>
                </a:solidFill>
              </a:rPr>
              <a:t>https://github.com/Santiago2021git</a:t>
            </a:r>
          </a:p>
        </p:txBody>
      </p:sp>
    </p:spTree>
    <p:extLst>
      <p:ext uri="{BB962C8B-B14F-4D97-AF65-F5344CB8AC3E}">
        <p14:creationId xmlns:p14="http://schemas.microsoft.com/office/powerpoint/2010/main" val="95800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8C0FCC8-9A96-4F25-90B8-A85011A07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7CC87-CCE5-4486-BD06-1803250F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" y="0"/>
            <a:ext cx="415514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300" dirty="0">
                <a:solidFill>
                  <a:srgbClr val="FFFFFF"/>
                </a:solidFill>
              </a:rPr>
              <a:t>Paper </a:t>
            </a:r>
            <a:r>
              <a:rPr lang="en-US" cap="all" spc="300" dirty="0" err="1">
                <a:solidFill>
                  <a:srgbClr val="FFFFFF"/>
                </a:solidFill>
              </a:rPr>
              <a:t>sobre</a:t>
            </a:r>
            <a:r>
              <a:rPr lang="en-US" cap="all" spc="300" dirty="0">
                <a:solidFill>
                  <a:srgbClr val="FFFFFF"/>
                </a:solidFill>
              </a:rPr>
              <a:t> </a:t>
            </a:r>
            <a:r>
              <a:rPr lang="en-US" cap="all" spc="300" dirty="0" err="1">
                <a:solidFill>
                  <a:srgbClr val="FFFFFF"/>
                </a:solidFill>
              </a:rPr>
              <a:t>Informática</a:t>
            </a:r>
            <a:endParaRPr lang="en-US" cap="all" spc="300" dirty="0">
              <a:solidFill>
                <a:srgbClr val="FFFFFF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08484276-E2B1-4124-9A7E-5497AB8EE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26221"/>
              </p:ext>
            </p:extLst>
          </p:nvPr>
        </p:nvGraphicFramePr>
        <p:xfrm>
          <a:off x="7126288" y="231775"/>
          <a:ext cx="4673600" cy="615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24858" imgH="8611649" progId="Word.Document.12">
                  <p:embed/>
                </p:oleObj>
              </mc:Choice>
              <mc:Fallback>
                <p:oleObj name="Document" r:id="rId3" imgW="6524858" imgH="8611649" progId="Word.Documen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08484276-E2B1-4124-9A7E-5497AB8EE0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26288" y="231775"/>
                        <a:ext cx="4673600" cy="61547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2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4">
            <a:extLst>
              <a:ext uri="{FF2B5EF4-FFF2-40B4-BE49-F238E27FC236}">
                <a16:creationId xmlns:a16="http://schemas.microsoft.com/office/drawing/2014/main" id="{97663EAE-815D-4A75-A54C-EAFBBE15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491767A-64E9-43F6-A301-67857115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942" y="0"/>
            <a:ext cx="9100058" cy="6858000"/>
          </a:xfrm>
          <a:custGeom>
            <a:avLst/>
            <a:gdLst>
              <a:gd name="connsiteX0" fmla="*/ 6010592 w 9100058"/>
              <a:gd name="connsiteY0" fmla="*/ 0 h 6858000"/>
              <a:gd name="connsiteX1" fmla="*/ 9100058 w 9100058"/>
              <a:gd name="connsiteY1" fmla="*/ 0 h 6858000"/>
              <a:gd name="connsiteX2" fmla="*/ 9100058 w 9100058"/>
              <a:gd name="connsiteY2" fmla="*/ 6858000 h 6858000"/>
              <a:gd name="connsiteX3" fmla="*/ 0 w 9100058"/>
              <a:gd name="connsiteY3" fmla="*/ 6858000 h 6858000"/>
              <a:gd name="connsiteX4" fmla="*/ 6010589 w 9100058"/>
              <a:gd name="connsiteY4" fmla="*/ 4 h 6858000"/>
              <a:gd name="connsiteX5" fmla="*/ 6010590 w 9100058"/>
              <a:gd name="connsiteY5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0058" h="6858000">
                <a:moveTo>
                  <a:pt x="6010592" y="0"/>
                </a:moveTo>
                <a:lnTo>
                  <a:pt x="9100058" y="0"/>
                </a:lnTo>
                <a:lnTo>
                  <a:pt x="9100058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FCEDE433-79F2-459A-B438-8FAD71AF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60"/>
          <a:stretch/>
        </p:blipFill>
        <p:spPr>
          <a:xfrm>
            <a:off x="3091941" y="10"/>
            <a:ext cx="9100058" cy="6857990"/>
          </a:xfrm>
          <a:custGeom>
            <a:avLst/>
            <a:gdLst/>
            <a:ahLst/>
            <a:cxnLst/>
            <a:rect l="l" t="t" r="r" b="b"/>
            <a:pathLst>
              <a:path w="9100058" h="6858000">
                <a:moveTo>
                  <a:pt x="6010592" y="0"/>
                </a:moveTo>
                <a:lnTo>
                  <a:pt x="9100058" y="0"/>
                </a:lnTo>
                <a:lnTo>
                  <a:pt x="9100058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BB4B08-AD37-4D97-A420-6FA0E8FC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626" y="3280756"/>
            <a:ext cx="5277373" cy="25160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 spc="300">
                <a:solidFill>
                  <a:srgbClr val="FFFFFF"/>
                </a:solidFill>
              </a:rPr>
              <a:t>Programa JS (0-15)</a:t>
            </a:r>
            <a:br>
              <a:rPr lang="en-US" sz="4800" cap="all" spc="300">
                <a:solidFill>
                  <a:srgbClr val="FFFFFF"/>
                </a:solidFill>
              </a:rPr>
            </a:br>
            <a:endParaRPr lang="en-US" sz="4800" cap="all" spc="300">
              <a:solidFill>
                <a:srgbClr val="FFFFFF"/>
              </a:solidFill>
            </a:endParaRPr>
          </a:p>
        </p:txBody>
      </p:sp>
      <p:pic>
        <p:nvPicPr>
          <p:cNvPr id="19" name="Imagen 1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544436D-FA50-4A5D-A0AE-35EABA7E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r="35413" b="-1"/>
          <a:stretch/>
        </p:blipFill>
        <p:spPr>
          <a:xfrm>
            <a:off x="3" y="10"/>
            <a:ext cx="6885325" cy="6857990"/>
          </a:xfrm>
          <a:custGeom>
            <a:avLst/>
            <a:gdLst/>
            <a:ahLst/>
            <a:cxnLst/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05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3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4" name="Straight Connector 4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43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07A9B5A6-C5CC-4A25-9A4D-5B96C5DD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64"/>
          <a:stretch/>
        </p:blipFill>
        <p:spPr>
          <a:xfrm>
            <a:off x="6067700" y="10"/>
            <a:ext cx="6124300" cy="3428990"/>
          </a:xfrm>
          <a:custGeom>
            <a:avLst/>
            <a:gdLst/>
            <a:ahLst/>
            <a:cxnLst/>
            <a:rect l="l" t="t" r="r" b="b"/>
            <a:pathLst>
              <a:path w="6124300" h="3429000">
                <a:moveTo>
                  <a:pt x="3005296" y="0"/>
                </a:moveTo>
                <a:lnTo>
                  <a:pt x="6124300" y="0"/>
                </a:lnTo>
                <a:lnTo>
                  <a:pt x="6124300" y="1528538"/>
                </a:lnTo>
                <a:lnTo>
                  <a:pt x="445866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7" name="Imagen 6" descr="Texto, Tabla&#10;&#10;Descripción generada automáticamente">
            <a:extLst>
              <a:ext uri="{FF2B5EF4-FFF2-40B4-BE49-F238E27FC236}">
                <a16:creationId xmlns:a16="http://schemas.microsoft.com/office/drawing/2014/main" id="{C69BBDB4-CCC7-4F5D-A144-BD8A02BC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13469"/>
          <a:stretch/>
        </p:blipFill>
        <p:spPr>
          <a:xfrm>
            <a:off x="3077946" y="3428990"/>
            <a:ext cx="7463964" cy="3429000"/>
          </a:xfrm>
          <a:custGeom>
            <a:avLst/>
            <a:gdLst/>
            <a:ahLst/>
            <a:cxnLst/>
            <a:rect l="l" t="t" r="r" b="b"/>
            <a:pathLst>
              <a:path w="7463964" h="3429000">
                <a:moveTo>
                  <a:pt x="3005296" y="0"/>
                </a:moveTo>
                <a:lnTo>
                  <a:pt x="7463964" y="0"/>
                </a:lnTo>
                <a:lnTo>
                  <a:pt x="445866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B6C04-0CEE-4F1C-B9DF-4F87D9AA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77469"/>
            <a:ext cx="4953000" cy="2722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/>
              <a:t>Excalidraw - Conversión</a:t>
            </a:r>
          </a:p>
        </p:txBody>
      </p:sp>
      <p:sp>
        <p:nvSpPr>
          <p:cNvPr id="66" name="Freeform: Shape 45">
            <a:extLst>
              <a:ext uri="{FF2B5EF4-FFF2-40B4-BE49-F238E27FC236}">
                <a16:creationId xmlns:a16="http://schemas.microsoft.com/office/drawing/2014/main" id="{E7D90DB0-8C18-48FB-9353-0FAFBBC6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E74E104-78A8-4DFA-9782-03C75DE1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747BCEA-D77E-4BD6-8954-C64996AB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D563F6-B8F0-406F-A032-1E478CA2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-2"/>
            <a:ext cx="9957519" cy="6858002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9957518 w 9957519"/>
              <a:gd name="connsiteY3" fmla="*/ 1557083 h 6858000"/>
              <a:gd name="connsiteX4" fmla="*/ 9957518 w 9957519"/>
              <a:gd name="connsiteY4" fmla="*/ 6858000 h 6858000"/>
              <a:gd name="connsiteX5" fmla="*/ 8318421 w 9957519"/>
              <a:gd name="connsiteY5" fmla="*/ 6858000 h 6858000"/>
              <a:gd name="connsiteX6" fmla="*/ 6213394 w 9957519"/>
              <a:gd name="connsiteY6" fmla="*/ 6858000 h 6858000"/>
              <a:gd name="connsiteX7" fmla="*/ 5311608 w 9957519"/>
              <a:gd name="connsiteY7" fmla="*/ 6858000 h 6858000"/>
              <a:gd name="connsiteX8" fmla="*/ 4574297 w 9957519"/>
              <a:gd name="connsiteY8" fmla="*/ 6858000 h 6858000"/>
              <a:gd name="connsiteX9" fmla="*/ 868032 w 9957519"/>
              <a:gd name="connsiteY9" fmla="*/ 6858000 h 6858000"/>
              <a:gd name="connsiteX10" fmla="*/ 0 w 9957519"/>
              <a:gd name="connsiteY10" fmla="*/ 0 h 6858000"/>
              <a:gd name="connsiteX11" fmla="*/ 6878624 w 9957519"/>
              <a:gd name="connsiteY11" fmla="*/ 0 h 6858000"/>
              <a:gd name="connsiteX12" fmla="*/ 0 w 9957519"/>
              <a:gd name="connsiteY12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9957518" y="1557083"/>
                </a:lnTo>
                <a:lnTo>
                  <a:pt x="9957518" y="6858000"/>
                </a:lnTo>
                <a:lnTo>
                  <a:pt x="8318421" y="6858000"/>
                </a:lnTo>
                <a:lnTo>
                  <a:pt x="6213394" y="6858000"/>
                </a:lnTo>
                <a:lnTo>
                  <a:pt x="5311608" y="6858000"/>
                </a:lnTo>
                <a:lnTo>
                  <a:pt x="4574297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42BA00-FEE8-436E-992D-D55888D6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56"/>
            <a:ext cx="5422539" cy="2755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 err="1"/>
              <a:t>Excalidraw</a:t>
            </a:r>
            <a:r>
              <a:rPr lang="en-US" sz="4800" cap="all" spc="300" dirty="0"/>
              <a:t> </a:t>
            </a:r>
            <a:r>
              <a:rPr lang="en-US" sz="4800" cap="all" spc="300" dirty="0" err="1"/>
              <a:t>parte</a:t>
            </a:r>
            <a:r>
              <a:rPr lang="en-US" sz="4800" cap="all" spc="300" dirty="0"/>
              <a:t> dos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B2296F5-EF01-4D7A-AC7C-3F8A12D1E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7" t="17974" r="26429" b="13421"/>
          <a:stretch/>
        </p:blipFill>
        <p:spPr>
          <a:xfrm>
            <a:off x="6096000" y="1890638"/>
            <a:ext cx="5094514" cy="4383311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932FCF8-2DF6-490C-A235-F89F265A7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879" r="14048" b="13421"/>
          <a:stretch/>
        </p:blipFill>
        <p:spPr>
          <a:xfrm>
            <a:off x="481917" y="1890638"/>
            <a:ext cx="5242925" cy="43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1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D4AED71-40D8-4F9E-A057-953D4164A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" b="4551"/>
          <a:stretch/>
        </p:blipFill>
        <p:spPr>
          <a:xfrm>
            <a:off x="-1" y="348343"/>
            <a:ext cx="12192002" cy="61976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2E948C-B381-4D35-81CC-3CC281D4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15514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300">
                <a:solidFill>
                  <a:srgbClr val="FFFFFF"/>
                </a:solidFill>
              </a:rPr>
              <a:t>Python básico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5825D7"/>
      </a:accent6>
      <a:hlink>
        <a:srgbClr val="AE3F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</TotalTime>
  <Words>90</Words>
  <Application>Microsoft Office PowerPoint</Application>
  <PresentationFormat>Panorámica</PresentationFormat>
  <Paragraphs>12</Paragraphs>
  <Slides>9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Walbaum Display</vt:lpstr>
      <vt:lpstr>RegattaVTI</vt:lpstr>
      <vt:lpstr>Documento de Microsoft Word</vt:lpstr>
      <vt:lpstr>Parcial 1  introducción a  la informática </vt:lpstr>
      <vt:lpstr>Contenido</vt:lpstr>
      <vt:lpstr>Tarea a mano (Informática)</vt:lpstr>
      <vt:lpstr>Crear usuario Github</vt:lpstr>
      <vt:lpstr>Paper sobre Informática</vt:lpstr>
      <vt:lpstr>Programa JS (0-15) </vt:lpstr>
      <vt:lpstr>Excalidraw - Conversión</vt:lpstr>
      <vt:lpstr>Excalidraw parte dos</vt:lpstr>
      <vt:lpstr>Python básico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Parcial 1  introducción a  la informática </dc:title>
  <dc:creator>Santiago Gallego Rendón</dc:creator>
  <cp:lastModifiedBy>Santiago Gallego Rendón</cp:lastModifiedBy>
  <cp:revision>1</cp:revision>
  <dcterms:created xsi:type="dcterms:W3CDTF">2021-10-13T15:19:39Z</dcterms:created>
  <dcterms:modified xsi:type="dcterms:W3CDTF">2021-10-13T17:26:50Z</dcterms:modified>
</cp:coreProperties>
</file>